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9328"/>
    <a:srgbClr val="CBD153"/>
    <a:srgbClr val="92B22B"/>
    <a:srgbClr val="A1DCEC"/>
    <a:srgbClr val="CBD14E"/>
    <a:srgbClr val="E6A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0" autoAdjust="0"/>
    <p:restoredTop sz="94660"/>
  </p:normalViewPr>
  <p:slideViewPr>
    <p:cSldViewPr snapToGrid="0">
      <p:cViewPr varScale="1">
        <p:scale>
          <a:sx n="79" d="100"/>
          <a:sy n="79" d="100"/>
        </p:scale>
        <p:origin x="3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30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41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24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120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4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51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96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62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1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86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08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F88F6-3832-486D-B424-527EE41CF4C0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05A64-60BA-45FF-B9E5-4C128080F8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24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58000" cy="250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375788-7743-407E-BFDA-95CA8A5E61EA}"/>
              </a:ext>
            </a:extLst>
          </p:cNvPr>
          <p:cNvSpPr txBox="1"/>
          <p:nvPr/>
        </p:nvSpPr>
        <p:spPr>
          <a:xfrm>
            <a:off x="1636181" y="321789"/>
            <a:ext cx="3577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</a:t>
            </a:r>
            <a:r>
              <a:rPr lang="en-US" altLang="ko-KR" sz="200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한국퇴적환경준설학회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D5B0EE-D98E-4B8F-869A-A9DF32A4E2DF}"/>
              </a:ext>
            </a:extLst>
          </p:cNvPr>
          <p:cNvSpPr txBox="1"/>
          <p:nvPr/>
        </p:nvSpPr>
        <p:spPr>
          <a:xfrm>
            <a:off x="792692" y="675732"/>
            <a:ext cx="52472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2024 </a:t>
            </a:r>
            <a:r>
              <a:rPr lang="ko-KR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추</a:t>
            </a:r>
            <a:r>
              <a:rPr lang="ko-KR" altLang="en-US" sz="28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계 </a:t>
            </a:r>
            <a:r>
              <a:rPr lang="ko-KR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학술대회 개최 안내</a:t>
            </a:r>
            <a:endParaRPr lang="en-US" altLang="ko-KR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05A897-128C-467B-9DF4-9B7A68FC4A36}"/>
              </a:ext>
            </a:extLst>
          </p:cNvPr>
          <p:cNvSpPr txBox="1"/>
          <p:nvPr/>
        </p:nvSpPr>
        <p:spPr>
          <a:xfrm>
            <a:off x="450848" y="1321012"/>
            <a:ext cx="5947833" cy="539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375"/>
              </a:spcBef>
              <a:spcAft>
                <a:spcPts val="800"/>
              </a:spcAft>
            </a:pPr>
            <a:r>
              <a:rPr lang="ko-KR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한국</a:t>
            </a:r>
            <a:r>
              <a:rPr lang="ko-KR" altLang="en-US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퇴적</a:t>
            </a:r>
            <a:r>
              <a:rPr lang="ko-KR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환경준설학회에서 </a:t>
            </a:r>
            <a:r>
              <a:rPr lang="en-US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2024</a:t>
            </a:r>
            <a:r>
              <a:rPr lang="ko-KR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년 </a:t>
            </a:r>
            <a:r>
              <a:rPr lang="ko-KR" altLang="en-US" sz="105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추</a:t>
            </a:r>
            <a:r>
              <a:rPr lang="ko-KR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계 </a:t>
            </a:r>
            <a:r>
              <a:rPr lang="ko-KR" altLang="ko-KR" sz="105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학술대회를 다음과 같이 </a:t>
            </a:r>
            <a:r>
              <a:rPr lang="ko-KR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개최합니다</a:t>
            </a:r>
            <a:r>
              <a:rPr lang="en-US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. </a:t>
            </a:r>
            <a:r>
              <a:rPr lang="ko-KR" altLang="ko-KR" sz="1050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관련 </a:t>
            </a:r>
            <a:r>
              <a:rPr lang="ko-KR" altLang="ko-KR" sz="105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학계 및 업계에 계신 분들의 적극적인 참여를 부탁드립니다</a:t>
            </a:r>
            <a:r>
              <a:rPr lang="en-US" altLang="ko-KR" sz="105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  <a:cs typeface="굴림" panose="020B0600000101010101" pitchFamily="50" charset="-127"/>
              </a:rPr>
              <a:t>.</a:t>
            </a:r>
            <a:endParaRPr lang="ko-KR" altLang="ko-KR" sz="8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중고딕" panose="02030600000101010101" pitchFamily="18" charset="-127"/>
              <a:ea typeface="HY중고딕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05FFD4-10C9-2F2B-35BE-6C48FAE626FC}"/>
              </a:ext>
            </a:extLst>
          </p:cNvPr>
          <p:cNvSpPr/>
          <p:nvPr/>
        </p:nvSpPr>
        <p:spPr>
          <a:xfrm>
            <a:off x="300566" y="2231302"/>
            <a:ext cx="6256867" cy="7396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F4DA7C8-B6D5-AFDB-6290-2D57BD2EC848}"/>
              </a:ext>
            </a:extLst>
          </p:cNvPr>
          <p:cNvSpPr/>
          <p:nvPr/>
        </p:nvSpPr>
        <p:spPr>
          <a:xfrm>
            <a:off x="406400" y="2353973"/>
            <a:ext cx="6019800" cy="716256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[</a:t>
            </a:r>
            <a:r>
              <a:rPr lang="ko-KR" altLang="ko-KR" sz="12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일시</a:t>
            </a:r>
            <a:r>
              <a:rPr lang="en-US" altLang="ko-KR" sz="1200" b="1" kern="0">
                <a:solidFill>
                  <a:schemeClr val="accent1">
                    <a:lumMod val="7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]  </a:t>
            </a:r>
            <a:r>
              <a:rPr lang="en-US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2024</a:t>
            </a:r>
            <a:r>
              <a:rPr lang="ko-KR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년</a:t>
            </a:r>
            <a:r>
              <a:rPr lang="en-US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 10</a:t>
            </a:r>
            <a:r>
              <a:rPr lang="ko-KR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월</a:t>
            </a:r>
            <a:r>
              <a:rPr lang="en-US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b="1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2</a:t>
            </a:r>
            <a:r>
              <a:rPr lang="en-US" altLang="ko-KR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4</a:t>
            </a:r>
            <a:r>
              <a:rPr lang="ko-KR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일</a:t>
            </a:r>
            <a:r>
              <a:rPr lang="en-US" altLang="ko-KR" sz="1100" b="1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(</a:t>
            </a:r>
            <a:r>
              <a:rPr lang="ko-KR" altLang="en-US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목</a:t>
            </a:r>
            <a:r>
              <a:rPr lang="en-US" altLang="ko-KR" sz="1100" b="1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) </a:t>
            </a:r>
            <a:r>
              <a:rPr lang="en-US" altLang="ko-KR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~ </a:t>
            </a:r>
            <a:r>
              <a:rPr lang="en-US" altLang="ko-KR" sz="1100" b="1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10</a:t>
            </a:r>
            <a:r>
              <a:rPr lang="ko-KR" altLang="en-US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월 </a:t>
            </a:r>
            <a:r>
              <a:rPr lang="en-US" altLang="ko-KR" sz="1100" b="1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25</a:t>
            </a:r>
            <a:r>
              <a:rPr lang="ko-KR" altLang="en-US" sz="1100" b="1" kern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일</a:t>
            </a:r>
            <a:r>
              <a:rPr lang="en-US" altLang="ko-KR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(</a:t>
            </a:r>
            <a:r>
              <a:rPr lang="ko-KR" altLang="en-US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금</a:t>
            </a:r>
            <a:r>
              <a:rPr lang="en-US" altLang="ko-KR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)</a:t>
            </a:r>
            <a:endParaRPr lang="ko-KR" altLang="ko-KR" sz="1100" kern="1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장소</a:t>
            </a: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100" b="1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en-US" sz="11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베스트웨스턴</a:t>
            </a:r>
            <a:r>
              <a:rPr lang="ko-KR" altLang="en-US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제주 호텔 </a:t>
            </a:r>
            <a:r>
              <a:rPr lang="ko-KR" altLang="en-US" sz="11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릴리홀</a:t>
            </a:r>
            <a:endParaRPr lang="en-US" altLang="ko-KR" sz="1100" b="1" kern="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r>
              <a:rPr lang="en-US" altLang="ko-KR" sz="11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       </a:t>
            </a: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제주 제주시 </a:t>
            </a:r>
            <a:r>
              <a:rPr lang="ko-KR" altLang="en-US" sz="1100" kern="0" dirty="0" err="1">
                <a:solidFill>
                  <a:schemeClr val="tx1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도령로</a:t>
            </a: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100" kern="0" dirty="0">
                <a:solidFill>
                  <a:schemeClr val="tx1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27</a:t>
            </a:r>
            <a:endParaRPr lang="ko-KR" altLang="ko-KR" sz="1100" kern="1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등록비</a:t>
            </a: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endParaRPr lang="en-US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endParaRPr lang="en-US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endParaRPr lang="en-US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endParaRPr lang="en-US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일정 안내</a:t>
            </a: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altLang="ko-KR" sz="1100" kern="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altLang="ko-KR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altLang="ko-KR" sz="1100" kern="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ko-KR" sz="1100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접수처</a:t>
            </a:r>
            <a:r>
              <a:rPr lang="en-US" altLang="ko-KR" sz="1100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: keds2011@naver.com </a:t>
            </a:r>
            <a:endParaRPr lang="ko-KR" altLang="ko-KR" sz="1100" kern="1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포스터 제출자는 </a:t>
            </a:r>
            <a:r>
              <a:rPr lang="ko-KR" altLang="en-US" sz="11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학회 당일 게시 예정</a:t>
            </a:r>
            <a:r>
              <a:rPr lang="ko-KR" altLang="en-US" sz="11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이므로 발표 포스터 지참 필수</a:t>
            </a:r>
            <a:endParaRPr lang="en-US" altLang="ko-KR" sz="1100" kern="0" dirty="0">
              <a:solidFill>
                <a:srgbClr val="FF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포스터 제출자는 </a:t>
            </a:r>
            <a:r>
              <a:rPr lang="ko-KR" altLang="en-US" sz="11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학회 참석 필수 </a:t>
            </a:r>
            <a:r>
              <a:rPr lang="en-US" altLang="ko-KR" sz="11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1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우수 포스터 시상</a:t>
            </a:r>
            <a:r>
              <a:rPr lang="en-US" altLang="ko-KR" sz="11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30000"/>
              </a:lnSpc>
              <a:spcBef>
                <a:spcPts val="375"/>
              </a:spcBef>
              <a:spcAft>
                <a:spcPts val="800"/>
              </a:spcAft>
            </a:pP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문의처</a:t>
            </a: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안내</a:t>
            </a:r>
            <a:r>
              <a:rPr lang="en-US" altLang="ko-KR" sz="1200" b="1" kern="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ko-KR" sz="1200" b="1" kern="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ko-KR" sz="1100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학회사무국 전화</a:t>
            </a:r>
            <a:r>
              <a:rPr lang="en-US" altLang="ko-KR" sz="1100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: 053-957-6583</a:t>
            </a:r>
            <a:endParaRPr lang="ko-KR" altLang="ko-KR" sz="1100" kern="1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ko-KR" sz="1100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학회사무국 </a:t>
            </a:r>
            <a:r>
              <a:rPr lang="en-US" altLang="ko-KR" sz="1100" kern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E-mail: </a:t>
            </a:r>
            <a:r>
              <a:rPr lang="en-US" altLang="ko-KR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keds2011@naver.com</a:t>
            </a:r>
            <a:endParaRPr lang="en-US" altLang="ko-KR" sz="1100" kern="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marL="628650" lvl="1" indent="-171450">
              <a:lnSpc>
                <a:spcPct val="130000"/>
              </a:lnSpc>
              <a:spcBef>
                <a:spcPts val="375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학회 홈페이지 주소</a:t>
            </a:r>
            <a:r>
              <a:rPr lang="en-US" altLang="ko-KR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: http://www.k-environmentaldredging.or.kr</a:t>
            </a:r>
            <a:endParaRPr lang="ko-KR" altLang="ko-KR" sz="1100" kern="1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11" name="표 12">
            <a:extLst>
              <a:ext uri="{FF2B5EF4-FFF2-40B4-BE49-F238E27FC236}">
                <a16:creationId xmlns:a16="http://schemas.microsoft.com/office/drawing/2014/main" id="{6F471B19-DE4F-EA64-4379-D20D721391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537" y="4216290"/>
          <a:ext cx="5461526" cy="112812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66893">
                  <a:extLst>
                    <a:ext uri="{9D8B030D-6E8A-4147-A177-3AD203B41FA5}">
                      <a16:colId xmlns:a16="http://schemas.microsoft.com/office/drawing/2014/main" val="29701904"/>
                    </a:ext>
                  </a:extLst>
                </a:gridCol>
                <a:gridCol w="1530107">
                  <a:extLst>
                    <a:ext uri="{9D8B030D-6E8A-4147-A177-3AD203B41FA5}">
                      <a16:colId xmlns:a16="http://schemas.microsoft.com/office/drawing/2014/main" val="2786158277"/>
                    </a:ext>
                  </a:extLst>
                </a:gridCol>
                <a:gridCol w="741716">
                  <a:extLst>
                    <a:ext uri="{9D8B030D-6E8A-4147-A177-3AD203B41FA5}">
                      <a16:colId xmlns:a16="http://schemas.microsoft.com/office/drawing/2014/main" val="2401936820"/>
                    </a:ext>
                  </a:extLst>
                </a:gridCol>
                <a:gridCol w="1602155">
                  <a:extLst>
                    <a:ext uri="{9D8B030D-6E8A-4147-A177-3AD203B41FA5}">
                      <a16:colId xmlns:a16="http://schemas.microsoft.com/office/drawing/2014/main" val="2638218198"/>
                    </a:ext>
                  </a:extLst>
                </a:gridCol>
                <a:gridCol w="820655">
                  <a:extLst>
                    <a:ext uri="{9D8B030D-6E8A-4147-A177-3AD203B41FA5}">
                      <a16:colId xmlns:a16="http://schemas.microsoft.com/office/drawing/2014/main" val="1577322866"/>
                    </a:ext>
                  </a:extLst>
                </a:gridCol>
              </a:tblGrid>
              <a:tr h="2378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/>
                        <a:t>구분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/>
                        <a:t>사전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/>
                        <a:t>현장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70307"/>
                  </a:ext>
                </a:extLst>
              </a:tr>
              <a:tr h="2382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/>
                        <a:t>회원 </a:t>
                      </a:r>
                      <a:r>
                        <a:rPr lang="en-US" altLang="ko-KR" sz="1100" b="1"/>
                        <a:t>(</a:t>
                      </a:r>
                      <a:r>
                        <a:rPr lang="ko-KR" altLang="en-US" sz="1100" b="1"/>
                        <a:t>연회비 포함</a:t>
                      </a:r>
                      <a:r>
                        <a:rPr lang="en-US" altLang="ko-KR" sz="1100" b="1"/>
                        <a:t>)</a:t>
                      </a:r>
                      <a:endParaRPr lang="ko-KR" altLang="en-US" sz="1100" b="1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/>
                        <a:t>비회원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/>
                        <a:t>회원 </a:t>
                      </a:r>
                      <a:r>
                        <a:rPr lang="en-US" altLang="ko-KR" sz="1100" b="1"/>
                        <a:t>(</a:t>
                      </a:r>
                      <a:r>
                        <a:rPr lang="ko-KR" altLang="en-US" sz="1100" b="1"/>
                        <a:t>연회비 포함</a:t>
                      </a:r>
                      <a:r>
                        <a:rPr lang="en-US" altLang="ko-KR" sz="1100" b="1"/>
                        <a:t>)</a:t>
                      </a:r>
                      <a:endParaRPr lang="ko-KR" altLang="en-US" sz="1100" b="1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/>
                        <a:t>비회원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786402"/>
                  </a:ext>
                </a:extLst>
              </a:tr>
              <a:tr h="2973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/>
                        <a:t>일반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150,000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160,000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170,000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180,000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7692584"/>
                  </a:ext>
                </a:extLst>
              </a:tr>
              <a:tr h="2973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/>
                        <a:t>학생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120,000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130,000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150,000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ea"/>
                          <a:ea typeface="+mn-ea"/>
                        </a:rPr>
                        <a:t>160,000</a:t>
                      </a:r>
                      <a:endParaRPr lang="ko-KR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514424"/>
                  </a:ext>
                </a:extLst>
              </a:tr>
            </a:tbl>
          </a:graphicData>
        </a:graphic>
      </p:graphicFrame>
      <p:graphicFrame>
        <p:nvGraphicFramePr>
          <p:cNvPr id="15" name="표 15">
            <a:extLst>
              <a:ext uri="{FF2B5EF4-FFF2-40B4-BE49-F238E27FC236}">
                <a16:creationId xmlns:a16="http://schemas.microsoft.com/office/drawing/2014/main" id="{CA91EFF1-3916-FFB4-599B-19F6D43A6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331669"/>
              </p:ext>
            </p:extLst>
          </p:nvPr>
        </p:nvGraphicFramePr>
        <p:xfrm>
          <a:off x="1130300" y="6021326"/>
          <a:ext cx="4572000" cy="89787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14130102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408936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50" b="1"/>
                        <a:t>초록 제출 기한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/>
                        <a:t>2024.9.11 ~ 2024.9.23</a:t>
                      </a:r>
                      <a:endParaRPr lang="ko-KR" altLang="en-US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1094124"/>
                  </a:ext>
                </a:extLst>
              </a:tr>
              <a:tr h="2981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50" b="1"/>
                        <a:t>포스터 제출 기한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/>
                        <a:t>2024.9.23 ~ 2024.9.30</a:t>
                      </a:r>
                      <a:endParaRPr lang="ko-KR" altLang="en-US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5304239"/>
                  </a:ext>
                </a:extLst>
              </a:tr>
              <a:tr h="3025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50" b="1"/>
                        <a:t>사전등록 기한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/>
                        <a:t>2024.9.30 ~ 2024.10.11</a:t>
                      </a:r>
                      <a:endParaRPr lang="ko-KR" altLang="en-US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2867509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83C5C173-AF1B-3AA5-58F6-6917760A23E5}"/>
              </a:ext>
            </a:extLst>
          </p:cNvPr>
          <p:cNvSpPr/>
          <p:nvPr/>
        </p:nvSpPr>
        <p:spPr>
          <a:xfrm>
            <a:off x="0" y="9757611"/>
            <a:ext cx="6858000" cy="148389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5069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3010</TotalTime>
  <Words>166</Words>
  <Application>Microsoft Office PowerPoint</Application>
  <PresentationFormat>A4 용지(210x297mm)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HY중고딕</vt:lpstr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LeeSangbin</dc:creator>
  <cp:lastModifiedBy>user</cp:lastModifiedBy>
  <cp:revision>59</cp:revision>
  <dcterms:created xsi:type="dcterms:W3CDTF">2021-05-18T08:46:56Z</dcterms:created>
  <dcterms:modified xsi:type="dcterms:W3CDTF">2024-07-30T02:02:41Z</dcterms:modified>
</cp:coreProperties>
</file>