
<file path=[Content_Types].xml><?xml version="1.0" encoding="utf-8"?>
<Types xmlns="http://schemas.openxmlformats.org/package/2006/content-types">
  <Default Extension="jpeg" ContentType="image/jpeg"/>
  <Default Extension="rels" ContentType="application/vnd.openxmlformats-package.relationships+xml"/>
  <Default Extension="wmf" ContentType="image/x-wmf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theme/theme2.xml" ContentType="application/vnd.openxmlformats-officedocument.theme+xml"/>
  <Override PartName="/ppt/notesSlides/notesSlide1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</p:sldMasterIdLst>
  <p:notesMasterIdLst>
    <p:notesMasterId r:id="rId3"/>
  </p:notesMasterIdLst>
  <p:sldIdLst>
    <p:sldId id="256" r:id="rId2"/>
  </p:sldIdLst>
  <p:sldSz cx="21599525" cy="32399288"/>
  <p:notesSz cx="6715125" cy="9239250"/>
  <p:defaultTextStyle>
    <a:defPPr>
      <a:defRPr lang="en-US"/>
    </a:defPPr>
    <a:lvl1pPr algn="ctr" rtl="0" fontAlgn="base">
      <a:spcBef>
        <a:spcPct val="0"/>
      </a:spcBef>
      <a:spcAft>
        <a:spcPct val="0"/>
      </a:spcAft>
      <a:defRPr sz="6058" kern="1200">
        <a:solidFill>
          <a:schemeClr val="tx1"/>
        </a:solidFill>
        <a:latin typeface="Arial" charset="0"/>
        <a:ea typeface="+mn-ea"/>
        <a:cs typeface="+mn-cs"/>
      </a:defRPr>
    </a:lvl1pPr>
    <a:lvl2pPr marL="321349" algn="ctr" rtl="0" fontAlgn="base">
      <a:spcBef>
        <a:spcPct val="0"/>
      </a:spcBef>
      <a:spcAft>
        <a:spcPct val="0"/>
      </a:spcAft>
      <a:defRPr sz="6058" kern="1200">
        <a:solidFill>
          <a:schemeClr val="tx1"/>
        </a:solidFill>
        <a:latin typeface="Arial" charset="0"/>
        <a:ea typeface="+mn-ea"/>
        <a:cs typeface="+mn-cs"/>
      </a:defRPr>
    </a:lvl2pPr>
    <a:lvl3pPr marL="642699" algn="ctr" rtl="0" fontAlgn="base">
      <a:spcBef>
        <a:spcPct val="0"/>
      </a:spcBef>
      <a:spcAft>
        <a:spcPct val="0"/>
      </a:spcAft>
      <a:defRPr sz="6058" kern="1200">
        <a:solidFill>
          <a:schemeClr val="tx1"/>
        </a:solidFill>
        <a:latin typeface="Arial" charset="0"/>
        <a:ea typeface="+mn-ea"/>
        <a:cs typeface="+mn-cs"/>
      </a:defRPr>
    </a:lvl3pPr>
    <a:lvl4pPr marL="964049" algn="ctr" rtl="0" fontAlgn="base">
      <a:spcBef>
        <a:spcPct val="0"/>
      </a:spcBef>
      <a:spcAft>
        <a:spcPct val="0"/>
      </a:spcAft>
      <a:defRPr sz="6058" kern="1200">
        <a:solidFill>
          <a:schemeClr val="tx1"/>
        </a:solidFill>
        <a:latin typeface="Arial" charset="0"/>
        <a:ea typeface="+mn-ea"/>
        <a:cs typeface="+mn-cs"/>
      </a:defRPr>
    </a:lvl4pPr>
    <a:lvl5pPr marL="1285398" algn="ctr" rtl="0" fontAlgn="base">
      <a:spcBef>
        <a:spcPct val="0"/>
      </a:spcBef>
      <a:spcAft>
        <a:spcPct val="0"/>
      </a:spcAft>
      <a:defRPr sz="6058" kern="1200">
        <a:solidFill>
          <a:schemeClr val="tx1"/>
        </a:solidFill>
        <a:latin typeface="Arial" charset="0"/>
        <a:ea typeface="+mn-ea"/>
        <a:cs typeface="+mn-cs"/>
      </a:defRPr>
    </a:lvl5pPr>
    <a:lvl6pPr marL="1606748" algn="l" defTabSz="642699" rtl="0" eaLnBrk="1" latinLnBrk="0" hangingPunct="1">
      <a:defRPr sz="6058" kern="1200">
        <a:solidFill>
          <a:schemeClr val="tx1"/>
        </a:solidFill>
        <a:latin typeface="Arial" charset="0"/>
        <a:ea typeface="+mn-ea"/>
        <a:cs typeface="+mn-cs"/>
      </a:defRPr>
    </a:lvl6pPr>
    <a:lvl7pPr marL="1928097" algn="l" defTabSz="642699" rtl="0" eaLnBrk="1" latinLnBrk="0" hangingPunct="1">
      <a:defRPr sz="6058" kern="1200">
        <a:solidFill>
          <a:schemeClr val="tx1"/>
        </a:solidFill>
        <a:latin typeface="Arial" charset="0"/>
        <a:ea typeface="+mn-ea"/>
        <a:cs typeface="+mn-cs"/>
      </a:defRPr>
    </a:lvl7pPr>
    <a:lvl8pPr marL="2249447" algn="l" defTabSz="642699" rtl="0" eaLnBrk="1" latinLnBrk="0" hangingPunct="1">
      <a:defRPr sz="6058" kern="1200">
        <a:solidFill>
          <a:schemeClr val="tx1"/>
        </a:solidFill>
        <a:latin typeface="Arial" charset="0"/>
        <a:ea typeface="+mn-ea"/>
        <a:cs typeface="+mn-cs"/>
      </a:defRPr>
    </a:lvl8pPr>
    <a:lvl9pPr marL="2570797" algn="l" defTabSz="642699" rtl="0" eaLnBrk="1" latinLnBrk="0" hangingPunct="1">
      <a:defRPr sz="6058" kern="1200">
        <a:solidFill>
          <a:schemeClr val="tx1"/>
        </a:solidFill>
        <a:latin typeface="Arial" charset="0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>
        <p15:guide id="1" orient="horz" pos="4759" userDrawn="1">
          <p15:clr>
            <a:srgbClr val="A4A3A4"/>
          </p15:clr>
        </p15:guide>
        <p15:guide id="2" orient="horz" pos="19877" userDrawn="1">
          <p15:clr>
            <a:srgbClr val="A4A3A4"/>
          </p15:clr>
        </p15:guide>
        <p15:guide id="3" orient="horz" pos="2114" userDrawn="1">
          <p15:clr>
            <a:srgbClr val="A4A3A4"/>
          </p15:clr>
        </p15:guide>
        <p15:guide id="4" pos="6803" userDrawn="1">
          <p15:clr>
            <a:srgbClr val="A4A3A4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clrMru>
    <a:srgbClr val="C0C0C0"/>
    <a:srgbClr val="0046D2"/>
    <a:srgbClr val="FF0000"/>
    <a:srgbClr val="698ED9"/>
    <a:srgbClr val="A7C4FF"/>
    <a:srgbClr val="003064"/>
    <a:srgbClr val="003399"/>
    <a:srgbClr val="002164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snapVertSplitter="1" vertBarState="minimized" horzBarState="maximized">
    <p:restoredLeft sz="5559" autoAdjust="0"/>
    <p:restoredTop sz="94660"/>
  </p:normalViewPr>
  <p:slideViewPr>
    <p:cSldViewPr snapToGrid="0">
      <p:cViewPr varScale="1">
        <p:scale>
          <a:sx n="24" d="100"/>
          <a:sy n="24" d="100"/>
        </p:scale>
        <p:origin x="3810" y="90"/>
      </p:cViewPr>
      <p:guideLst>
        <p:guide orient="horz" pos="4759"/>
        <p:guide orient="horz" pos="19877"/>
        <p:guide orient="horz" pos="2114"/>
        <p:guide pos="6803"/>
      </p:guideLst>
    </p:cSldViewPr>
  </p:slideViewPr>
  <p:notesTextViewPr>
    <p:cViewPr>
      <p:scale>
        <a:sx n="100" d="100"/>
        <a:sy n="100" d="100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3" Type="http://schemas.openxmlformats.org/officeDocument/2006/relationships/notesMaster" Target="notesMasters/notesMaster1.xml"/><Relationship Id="rId7" Type="http://schemas.openxmlformats.org/officeDocument/2006/relationships/tableStyles" Target="tableStyles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theme" Target="theme/theme1.xml"/><Relationship Id="rId5" Type="http://schemas.openxmlformats.org/officeDocument/2006/relationships/viewProps" Target="viewProps.xml"/><Relationship Id="rId4" Type="http://schemas.openxmlformats.org/officeDocument/2006/relationships/presProps" Target="presProps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074" name="Rectangle 2"/>
          <p:cNvSpPr>
            <a:spLocks noGrp="1" noChangeArrowheads="1"/>
          </p:cNvSpPr>
          <p:nvPr>
            <p:ph type="hdr" sz="quarter"/>
          </p:nvPr>
        </p:nvSpPr>
        <p:spPr bwMode="auto">
          <a:xfrm>
            <a:off x="0" y="0"/>
            <a:ext cx="2909888" cy="46196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algn="l">
              <a:defRPr sz="1200"/>
            </a:lvl1pPr>
          </a:lstStyle>
          <a:p>
            <a:endParaRPr lang="en-US" dirty="0"/>
          </a:p>
        </p:txBody>
      </p:sp>
      <p:sp>
        <p:nvSpPr>
          <p:cNvPr id="3075" name="Rectangle 3"/>
          <p:cNvSpPr>
            <a:spLocks noGrp="1" noChangeArrowheads="1"/>
          </p:cNvSpPr>
          <p:nvPr>
            <p:ph type="dt" idx="1"/>
          </p:nvPr>
        </p:nvSpPr>
        <p:spPr bwMode="auto">
          <a:xfrm>
            <a:off x="3803650" y="0"/>
            <a:ext cx="2909888" cy="46196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algn="r">
              <a:defRPr sz="1200"/>
            </a:lvl1pPr>
          </a:lstStyle>
          <a:p>
            <a:endParaRPr lang="en-US" dirty="0"/>
          </a:p>
        </p:txBody>
      </p:sp>
      <p:sp>
        <p:nvSpPr>
          <p:cNvPr id="3076" name="Rectangle 4"/>
          <p:cNvSpPr>
            <a:spLocks noGrp="1" noRot="1" noChangeAspect="1" noChangeArrowheads="1" noTextEdit="1"/>
          </p:cNvSpPr>
          <p:nvPr>
            <p:ph type="sldImg" idx="2"/>
          </p:nvPr>
        </p:nvSpPr>
        <p:spPr bwMode="auto">
          <a:xfrm>
            <a:off x="2203450" y="692150"/>
            <a:ext cx="2309813" cy="3465513"/>
          </a:xfrm>
          <a:prstGeom prst="rect">
            <a:avLst/>
          </a:prstGeom>
          <a:noFill/>
          <a:ln w="9525">
            <a:solidFill>
              <a:srgbClr val="000000"/>
            </a:solidFill>
            <a:miter lim="800000"/>
            <a:headEnd/>
            <a:tailEnd/>
          </a:ln>
          <a:effectLst/>
        </p:spPr>
      </p:sp>
      <p:sp>
        <p:nvSpPr>
          <p:cNvPr id="3077" name="Rectangle 5"/>
          <p:cNvSpPr>
            <a:spLocks noGrp="1" noChangeArrowheads="1"/>
          </p:cNvSpPr>
          <p:nvPr>
            <p:ph type="body" sz="quarter" idx="3"/>
          </p:nvPr>
        </p:nvSpPr>
        <p:spPr bwMode="auto">
          <a:xfrm>
            <a:off x="671513" y="4389438"/>
            <a:ext cx="5372100" cy="415766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3078" name="Rectangle 6"/>
          <p:cNvSpPr>
            <a:spLocks noGrp="1" noChangeArrowheads="1"/>
          </p:cNvSpPr>
          <p:nvPr>
            <p:ph type="ftr" sz="quarter" idx="4"/>
          </p:nvPr>
        </p:nvSpPr>
        <p:spPr bwMode="auto">
          <a:xfrm>
            <a:off x="0" y="8775700"/>
            <a:ext cx="2909888" cy="46196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b" anchorCtr="0" compatLnSpc="1">
            <a:prstTxWarp prst="textNoShape">
              <a:avLst/>
            </a:prstTxWarp>
          </a:bodyPr>
          <a:lstStyle>
            <a:lvl1pPr algn="l">
              <a:defRPr sz="1200"/>
            </a:lvl1pPr>
          </a:lstStyle>
          <a:p>
            <a:endParaRPr lang="en-US" dirty="0"/>
          </a:p>
        </p:txBody>
      </p:sp>
      <p:sp>
        <p:nvSpPr>
          <p:cNvPr id="3079" name="Rectangle 7"/>
          <p:cNvSpPr>
            <a:spLocks noGrp="1" noChangeArrowheads="1"/>
          </p:cNvSpPr>
          <p:nvPr>
            <p:ph type="sldNum" sz="quarter" idx="5"/>
          </p:nvPr>
        </p:nvSpPr>
        <p:spPr bwMode="auto">
          <a:xfrm>
            <a:off x="3803650" y="8775700"/>
            <a:ext cx="2909888" cy="46196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b" anchorCtr="0" compatLnSpc="1">
            <a:prstTxWarp prst="textNoShape">
              <a:avLst/>
            </a:prstTxWarp>
          </a:bodyPr>
          <a:lstStyle>
            <a:lvl1pPr algn="r">
              <a:defRPr sz="1200"/>
            </a:lvl1pPr>
          </a:lstStyle>
          <a:p>
            <a:fld id="{A645BAB7-E9F9-435A-B8BD-F70ADBBCBAF6}" type="slidenum">
              <a:rPr lang="en-US"/>
              <a:pPr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544284148"/>
      </p:ext>
    </p:extLst>
  </p:cSld>
  <p:clrMap bg1="lt1" tx1="dk1" bg2="lt2" tx2="dk2" accent1="accent1" accent2="accent2" accent3="accent3" accent4="accent4" accent5="accent5" accent6="accent6" hlink="hlink" folHlink="folHlink"/>
  <p:notesStyle>
    <a:lvl1pPr algn="l" rtl="0" fontAlgn="base">
      <a:spcBef>
        <a:spcPct val="30000"/>
      </a:spcBef>
      <a:spcAft>
        <a:spcPct val="0"/>
      </a:spcAft>
      <a:defRPr sz="813" kern="1200">
        <a:solidFill>
          <a:schemeClr val="tx1"/>
        </a:solidFill>
        <a:latin typeface="Arial" charset="0"/>
        <a:ea typeface="+mn-ea"/>
        <a:cs typeface="+mn-cs"/>
      </a:defRPr>
    </a:lvl1pPr>
    <a:lvl2pPr marL="321349" algn="l" rtl="0" fontAlgn="base">
      <a:spcBef>
        <a:spcPct val="30000"/>
      </a:spcBef>
      <a:spcAft>
        <a:spcPct val="0"/>
      </a:spcAft>
      <a:defRPr sz="813" kern="1200">
        <a:solidFill>
          <a:schemeClr val="tx1"/>
        </a:solidFill>
        <a:latin typeface="Arial" charset="0"/>
        <a:ea typeface="+mn-ea"/>
        <a:cs typeface="+mn-cs"/>
      </a:defRPr>
    </a:lvl2pPr>
    <a:lvl3pPr marL="642699" algn="l" rtl="0" fontAlgn="base">
      <a:spcBef>
        <a:spcPct val="30000"/>
      </a:spcBef>
      <a:spcAft>
        <a:spcPct val="0"/>
      </a:spcAft>
      <a:defRPr sz="813" kern="1200">
        <a:solidFill>
          <a:schemeClr val="tx1"/>
        </a:solidFill>
        <a:latin typeface="Arial" charset="0"/>
        <a:ea typeface="+mn-ea"/>
        <a:cs typeface="+mn-cs"/>
      </a:defRPr>
    </a:lvl3pPr>
    <a:lvl4pPr marL="964049" algn="l" rtl="0" fontAlgn="base">
      <a:spcBef>
        <a:spcPct val="30000"/>
      </a:spcBef>
      <a:spcAft>
        <a:spcPct val="0"/>
      </a:spcAft>
      <a:defRPr sz="813" kern="1200">
        <a:solidFill>
          <a:schemeClr val="tx1"/>
        </a:solidFill>
        <a:latin typeface="Arial" charset="0"/>
        <a:ea typeface="+mn-ea"/>
        <a:cs typeface="+mn-cs"/>
      </a:defRPr>
    </a:lvl4pPr>
    <a:lvl5pPr marL="1285398" algn="l" rtl="0" fontAlgn="base">
      <a:spcBef>
        <a:spcPct val="30000"/>
      </a:spcBef>
      <a:spcAft>
        <a:spcPct val="0"/>
      </a:spcAft>
      <a:defRPr sz="813" kern="1200">
        <a:solidFill>
          <a:schemeClr val="tx1"/>
        </a:solidFill>
        <a:latin typeface="Arial" charset="0"/>
        <a:ea typeface="+mn-ea"/>
        <a:cs typeface="+mn-cs"/>
      </a:defRPr>
    </a:lvl5pPr>
    <a:lvl6pPr marL="1606748" algn="l" defTabSz="642699" rtl="0" eaLnBrk="1" latinLnBrk="0" hangingPunct="1">
      <a:defRPr sz="813" kern="1200">
        <a:solidFill>
          <a:schemeClr val="tx1"/>
        </a:solidFill>
        <a:latin typeface="+mn-lt"/>
        <a:ea typeface="+mn-ea"/>
        <a:cs typeface="+mn-cs"/>
      </a:defRPr>
    </a:lvl6pPr>
    <a:lvl7pPr marL="1928097" algn="l" defTabSz="642699" rtl="0" eaLnBrk="1" latinLnBrk="0" hangingPunct="1">
      <a:defRPr sz="813" kern="1200">
        <a:solidFill>
          <a:schemeClr val="tx1"/>
        </a:solidFill>
        <a:latin typeface="+mn-lt"/>
        <a:ea typeface="+mn-ea"/>
        <a:cs typeface="+mn-cs"/>
      </a:defRPr>
    </a:lvl7pPr>
    <a:lvl8pPr marL="2249447" algn="l" defTabSz="642699" rtl="0" eaLnBrk="1" latinLnBrk="0" hangingPunct="1">
      <a:defRPr sz="813" kern="1200">
        <a:solidFill>
          <a:schemeClr val="tx1"/>
        </a:solidFill>
        <a:latin typeface="+mn-lt"/>
        <a:ea typeface="+mn-ea"/>
        <a:cs typeface="+mn-cs"/>
      </a:defRPr>
    </a:lvl8pPr>
    <a:lvl9pPr marL="2570797" algn="l" defTabSz="642699" rtl="0" eaLnBrk="1" latinLnBrk="0" hangingPunct="1">
      <a:defRPr sz="813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Rectangle 7"/>
          <p:cNvSpPr>
            <a:spLocks noGrp="1" noChangeArrowheads="1"/>
          </p:cNvSpPr>
          <p:nvPr>
            <p:ph type="sldNum" sz="quarter" idx="5"/>
          </p:nvPr>
        </p:nvSpPr>
        <p:spPr>
          <a:ln/>
        </p:spPr>
        <p:txBody>
          <a:bodyPr/>
          <a:lstStyle/>
          <a:p>
            <a:fld id="{C72C7B9C-DA46-4FE0-B590-97F24EE1DB0E}" type="slidenum">
              <a:rPr lang="en-US"/>
              <a:pPr/>
              <a:t>1</a:t>
            </a:fld>
            <a:endParaRPr lang="en-US" dirty="0"/>
          </a:p>
        </p:txBody>
      </p:sp>
      <p:sp>
        <p:nvSpPr>
          <p:cNvPr id="4098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xfrm>
            <a:off x="2203450" y="692150"/>
            <a:ext cx="2309813" cy="3465513"/>
          </a:xfrm>
          <a:ln/>
        </p:spPr>
      </p:sp>
      <p:sp>
        <p:nvSpPr>
          <p:cNvPr id="4099" name="Rectangle 3"/>
          <p:cNvSpPr>
            <a:spLocks noGrp="1" noChangeArrowheads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</p:spTree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3" Type="http://schemas.openxmlformats.org/officeDocument/2006/relationships/hyperlink" Target="http://www.megaprint.com/" TargetMode="External"/><Relationship Id="rId2" Type="http://schemas.openxmlformats.org/officeDocument/2006/relationships/theme" Target="../theme/theme1.xml"/><Relationship Id="rId1" Type="http://schemas.openxmlformats.org/officeDocument/2006/relationships/slideLayout" Target="../slideLayouts/slideLayout1.xml"/><Relationship Id="rId4" Type="http://schemas.openxmlformats.org/officeDocument/2006/relationships/image" Target="../media/image1.wmf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2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6" name="Picture 5">
            <a:hlinkClick r:id="rId3"/>
            <a:extLst>
              <a:ext uri="{FF2B5EF4-FFF2-40B4-BE49-F238E27FC236}">
                <a16:creationId xmlns:a16="http://schemas.microsoft.com/office/drawing/2014/main" id="{6BFFBEBF-6F96-4D73-87E7-3525B82575BF}"/>
              </a:ext>
            </a:extLst>
          </p:cNvPr>
          <p:cNvPicPr>
            <a:picLocks noChangeAspect="1" noChangeArrowheads="1"/>
          </p:cNvPicPr>
          <p:nvPr userDrawn="1"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r="38727"/>
          <a:stretch>
            <a:fillRect/>
          </a:stretch>
        </p:blipFill>
        <p:spPr bwMode="auto">
          <a:xfrm>
            <a:off x="17595893" y="32058482"/>
            <a:ext cx="2322501" cy="126556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bg1"/>
                </a:solidFill>
              </a14:hiddenFill>
            </a:ext>
            <a:ext uri="{91240B29-F687-4F45-9708-019B960494DF}">
              <a14:hiddenLine xmlns:a14="http://schemas.microsoft.com/office/drawing/2010/main" w="9525" algn="ctr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sp>
        <p:nvSpPr>
          <p:cNvPr id="7" name="TextBox 1">
            <a:extLst>
              <a:ext uri="{FF2B5EF4-FFF2-40B4-BE49-F238E27FC236}">
                <a16:creationId xmlns:a16="http://schemas.microsoft.com/office/drawing/2014/main" id="{9C365D95-4213-4FDE-84BF-DFB5A2F65993}"/>
              </a:ext>
            </a:extLst>
          </p:cNvPr>
          <p:cNvSpPr txBox="1"/>
          <p:nvPr userDrawn="1"/>
        </p:nvSpPr>
        <p:spPr>
          <a:xfrm>
            <a:off x="19909377" y="32000323"/>
            <a:ext cx="1394934" cy="22698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>
            <a:defPPr>
              <a:defRPr lang="en-US"/>
            </a:defPPr>
            <a:lvl1pPr algn="ctr" rtl="0" fontAlgn="base">
              <a:spcBef>
                <a:spcPct val="0"/>
              </a:spcBef>
              <a:spcAft>
                <a:spcPct val="0"/>
              </a:spcAft>
              <a:defRPr sz="8600" kern="1200">
                <a:solidFill>
                  <a:schemeClr val="tx1"/>
                </a:solidFill>
                <a:latin typeface="Arial" charset="0"/>
                <a:ea typeface="+mn-ea"/>
                <a:cs typeface="+mn-cs"/>
              </a:defRPr>
            </a:lvl1pPr>
            <a:lvl2pPr marL="457200" algn="ctr" rtl="0" fontAlgn="base">
              <a:spcBef>
                <a:spcPct val="0"/>
              </a:spcBef>
              <a:spcAft>
                <a:spcPct val="0"/>
              </a:spcAft>
              <a:defRPr sz="8600" kern="1200">
                <a:solidFill>
                  <a:schemeClr val="tx1"/>
                </a:solidFill>
                <a:latin typeface="Arial" charset="0"/>
                <a:ea typeface="+mn-ea"/>
                <a:cs typeface="+mn-cs"/>
              </a:defRPr>
            </a:lvl2pPr>
            <a:lvl3pPr marL="914400" algn="ctr" rtl="0" fontAlgn="base">
              <a:spcBef>
                <a:spcPct val="0"/>
              </a:spcBef>
              <a:spcAft>
                <a:spcPct val="0"/>
              </a:spcAft>
              <a:defRPr sz="8600" kern="1200">
                <a:solidFill>
                  <a:schemeClr val="tx1"/>
                </a:solidFill>
                <a:latin typeface="Arial" charset="0"/>
                <a:ea typeface="+mn-ea"/>
                <a:cs typeface="+mn-cs"/>
              </a:defRPr>
            </a:lvl3pPr>
            <a:lvl4pPr marL="1371600" algn="ctr" rtl="0" fontAlgn="base">
              <a:spcBef>
                <a:spcPct val="0"/>
              </a:spcBef>
              <a:spcAft>
                <a:spcPct val="0"/>
              </a:spcAft>
              <a:defRPr sz="8600" kern="1200">
                <a:solidFill>
                  <a:schemeClr val="tx1"/>
                </a:solidFill>
                <a:latin typeface="Arial" charset="0"/>
                <a:ea typeface="+mn-ea"/>
                <a:cs typeface="+mn-cs"/>
              </a:defRPr>
            </a:lvl4pPr>
            <a:lvl5pPr marL="1828800" algn="ctr" rtl="0" fontAlgn="base">
              <a:spcBef>
                <a:spcPct val="0"/>
              </a:spcBef>
              <a:spcAft>
                <a:spcPct val="0"/>
              </a:spcAft>
              <a:defRPr sz="8600" kern="1200">
                <a:solidFill>
                  <a:schemeClr val="tx1"/>
                </a:solidFill>
                <a:latin typeface="Arial" charset="0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8600" kern="1200">
                <a:solidFill>
                  <a:schemeClr val="tx1"/>
                </a:solidFill>
                <a:latin typeface="Arial" charset="0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8600" kern="1200">
                <a:solidFill>
                  <a:schemeClr val="tx1"/>
                </a:solidFill>
                <a:latin typeface="Arial" charset="0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8600" kern="1200">
                <a:solidFill>
                  <a:schemeClr val="tx1"/>
                </a:solidFill>
                <a:latin typeface="Arial" charset="0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8600" kern="1200">
                <a:solidFill>
                  <a:schemeClr val="tx1"/>
                </a:solidFill>
                <a:latin typeface="Arial" charset="0"/>
                <a:ea typeface="+mn-ea"/>
                <a:cs typeface="+mn-cs"/>
              </a:defRPr>
            </a:lvl9pPr>
          </a:lstStyle>
          <a:p>
            <a:r>
              <a:rPr lang="en-US" sz="875" dirty="0">
                <a:solidFill>
                  <a:schemeClr val="bg1"/>
                </a:solidFill>
              </a:rPr>
              <a:t>www.postersession.com</a:t>
            </a:r>
          </a:p>
        </p:txBody>
      </p:sp>
      <p:sp>
        <p:nvSpPr>
          <p:cNvPr id="8" name="TextBox 1">
            <a:extLst>
              <a:ext uri="{FF2B5EF4-FFF2-40B4-BE49-F238E27FC236}">
                <a16:creationId xmlns:a16="http://schemas.microsoft.com/office/drawing/2014/main" id="{C7E6A034-93E0-421C-ACA5-B28573E1673A}"/>
              </a:ext>
            </a:extLst>
          </p:cNvPr>
          <p:cNvSpPr txBox="1"/>
          <p:nvPr userDrawn="1"/>
        </p:nvSpPr>
        <p:spPr>
          <a:xfrm>
            <a:off x="-19707" y="32306102"/>
            <a:ext cx="369012" cy="113108"/>
          </a:xfrm>
          <a:prstGeom prst="rect">
            <a:avLst/>
          </a:prstGeom>
          <a:noFill/>
        </p:spPr>
        <p:txBody>
          <a:bodyPr wrap="none" rtlCol="0">
            <a:spAutoFit/>
          </a:bodyPr>
          <a:lstStyle>
            <a:defPPr>
              <a:defRPr lang="en-US"/>
            </a:defPPr>
            <a:lvl1pPr algn="ctr" rtl="0" fontAlgn="base">
              <a:spcBef>
                <a:spcPct val="0"/>
              </a:spcBef>
              <a:spcAft>
                <a:spcPct val="0"/>
              </a:spcAft>
              <a:defRPr sz="8600" kern="1200">
                <a:solidFill>
                  <a:schemeClr val="tx1"/>
                </a:solidFill>
                <a:latin typeface="Arial" charset="0"/>
                <a:ea typeface="+mn-ea"/>
                <a:cs typeface="+mn-cs"/>
              </a:defRPr>
            </a:lvl1pPr>
            <a:lvl2pPr marL="457200" algn="ctr" rtl="0" fontAlgn="base">
              <a:spcBef>
                <a:spcPct val="0"/>
              </a:spcBef>
              <a:spcAft>
                <a:spcPct val="0"/>
              </a:spcAft>
              <a:defRPr sz="8600" kern="1200">
                <a:solidFill>
                  <a:schemeClr val="tx1"/>
                </a:solidFill>
                <a:latin typeface="Arial" charset="0"/>
                <a:ea typeface="+mn-ea"/>
                <a:cs typeface="+mn-cs"/>
              </a:defRPr>
            </a:lvl2pPr>
            <a:lvl3pPr marL="914400" algn="ctr" rtl="0" fontAlgn="base">
              <a:spcBef>
                <a:spcPct val="0"/>
              </a:spcBef>
              <a:spcAft>
                <a:spcPct val="0"/>
              </a:spcAft>
              <a:defRPr sz="8600" kern="1200">
                <a:solidFill>
                  <a:schemeClr val="tx1"/>
                </a:solidFill>
                <a:latin typeface="Arial" charset="0"/>
                <a:ea typeface="+mn-ea"/>
                <a:cs typeface="+mn-cs"/>
              </a:defRPr>
            </a:lvl3pPr>
            <a:lvl4pPr marL="1371600" algn="ctr" rtl="0" fontAlgn="base">
              <a:spcBef>
                <a:spcPct val="0"/>
              </a:spcBef>
              <a:spcAft>
                <a:spcPct val="0"/>
              </a:spcAft>
              <a:defRPr sz="8600" kern="1200">
                <a:solidFill>
                  <a:schemeClr val="tx1"/>
                </a:solidFill>
                <a:latin typeface="Arial" charset="0"/>
                <a:ea typeface="+mn-ea"/>
                <a:cs typeface="+mn-cs"/>
              </a:defRPr>
            </a:lvl4pPr>
            <a:lvl5pPr marL="1828800" algn="ctr" rtl="0" fontAlgn="base">
              <a:spcBef>
                <a:spcPct val="0"/>
              </a:spcBef>
              <a:spcAft>
                <a:spcPct val="0"/>
              </a:spcAft>
              <a:defRPr sz="8600" kern="1200">
                <a:solidFill>
                  <a:schemeClr val="tx1"/>
                </a:solidFill>
                <a:latin typeface="Arial" charset="0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8600" kern="1200">
                <a:solidFill>
                  <a:schemeClr val="tx1"/>
                </a:solidFill>
                <a:latin typeface="Arial" charset="0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8600" kern="1200">
                <a:solidFill>
                  <a:schemeClr val="tx1"/>
                </a:solidFill>
                <a:latin typeface="Arial" charset="0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8600" kern="1200">
                <a:solidFill>
                  <a:schemeClr val="tx1"/>
                </a:solidFill>
                <a:latin typeface="Arial" charset="0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8600" kern="1200">
                <a:solidFill>
                  <a:schemeClr val="tx1"/>
                </a:solidFill>
                <a:latin typeface="Arial" charset="0"/>
                <a:ea typeface="+mn-ea"/>
                <a:cs typeface="+mn-cs"/>
              </a:defRPr>
            </a:lvl9pPr>
          </a:lstStyle>
          <a:p>
            <a:r>
              <a:rPr lang="en-US" sz="135" dirty="0">
                <a:solidFill>
                  <a:srgbClr val="003064"/>
                </a:solidFill>
              </a:rPr>
              <a:t>www.postersession.com</a:t>
            </a:r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</p:sldLayoutIdLst>
  <p:txStyles>
    <p:titleStyle>
      <a:lvl1pPr algn="ctr" defTabSz="2810106" rtl="0" fontAlgn="base">
        <a:spcBef>
          <a:spcPct val="0"/>
        </a:spcBef>
        <a:spcAft>
          <a:spcPct val="0"/>
        </a:spcAft>
        <a:defRPr sz="13525">
          <a:solidFill>
            <a:schemeClr val="tx2"/>
          </a:solidFill>
          <a:latin typeface="+mj-lt"/>
          <a:ea typeface="+mj-ea"/>
          <a:cs typeface="+mj-cs"/>
        </a:defRPr>
      </a:lvl1pPr>
      <a:lvl2pPr algn="ctr" defTabSz="2810106" rtl="0" fontAlgn="base">
        <a:spcBef>
          <a:spcPct val="0"/>
        </a:spcBef>
        <a:spcAft>
          <a:spcPct val="0"/>
        </a:spcAft>
        <a:defRPr sz="13525">
          <a:solidFill>
            <a:schemeClr val="tx2"/>
          </a:solidFill>
          <a:latin typeface="Arial" charset="0"/>
        </a:defRPr>
      </a:lvl2pPr>
      <a:lvl3pPr algn="ctr" defTabSz="2810106" rtl="0" fontAlgn="base">
        <a:spcBef>
          <a:spcPct val="0"/>
        </a:spcBef>
        <a:spcAft>
          <a:spcPct val="0"/>
        </a:spcAft>
        <a:defRPr sz="13525">
          <a:solidFill>
            <a:schemeClr val="tx2"/>
          </a:solidFill>
          <a:latin typeface="Arial" charset="0"/>
        </a:defRPr>
      </a:lvl3pPr>
      <a:lvl4pPr algn="ctr" defTabSz="2810106" rtl="0" fontAlgn="base">
        <a:spcBef>
          <a:spcPct val="0"/>
        </a:spcBef>
        <a:spcAft>
          <a:spcPct val="0"/>
        </a:spcAft>
        <a:defRPr sz="13525">
          <a:solidFill>
            <a:schemeClr val="tx2"/>
          </a:solidFill>
          <a:latin typeface="Arial" charset="0"/>
        </a:defRPr>
      </a:lvl4pPr>
      <a:lvl5pPr algn="ctr" defTabSz="2810106" rtl="0" fontAlgn="base">
        <a:spcBef>
          <a:spcPct val="0"/>
        </a:spcBef>
        <a:spcAft>
          <a:spcPct val="0"/>
        </a:spcAft>
        <a:defRPr sz="13525">
          <a:solidFill>
            <a:schemeClr val="tx2"/>
          </a:solidFill>
          <a:latin typeface="Arial" charset="0"/>
        </a:defRPr>
      </a:lvl5pPr>
      <a:lvl6pPr marL="292698" algn="ctr" defTabSz="2810106" rtl="0" fontAlgn="base">
        <a:spcBef>
          <a:spcPct val="0"/>
        </a:spcBef>
        <a:spcAft>
          <a:spcPct val="0"/>
        </a:spcAft>
        <a:defRPr sz="13525">
          <a:solidFill>
            <a:schemeClr val="tx2"/>
          </a:solidFill>
          <a:latin typeface="Arial" charset="0"/>
        </a:defRPr>
      </a:lvl6pPr>
      <a:lvl7pPr marL="585397" algn="ctr" defTabSz="2810106" rtl="0" fontAlgn="base">
        <a:spcBef>
          <a:spcPct val="0"/>
        </a:spcBef>
        <a:spcAft>
          <a:spcPct val="0"/>
        </a:spcAft>
        <a:defRPr sz="13525">
          <a:solidFill>
            <a:schemeClr val="tx2"/>
          </a:solidFill>
          <a:latin typeface="Arial" charset="0"/>
        </a:defRPr>
      </a:lvl7pPr>
      <a:lvl8pPr marL="878095" algn="ctr" defTabSz="2810106" rtl="0" fontAlgn="base">
        <a:spcBef>
          <a:spcPct val="0"/>
        </a:spcBef>
        <a:spcAft>
          <a:spcPct val="0"/>
        </a:spcAft>
        <a:defRPr sz="13525">
          <a:solidFill>
            <a:schemeClr val="tx2"/>
          </a:solidFill>
          <a:latin typeface="Arial" charset="0"/>
        </a:defRPr>
      </a:lvl8pPr>
      <a:lvl9pPr marL="1170793" algn="ctr" defTabSz="2810106" rtl="0" fontAlgn="base">
        <a:spcBef>
          <a:spcPct val="0"/>
        </a:spcBef>
        <a:spcAft>
          <a:spcPct val="0"/>
        </a:spcAft>
        <a:defRPr sz="13525">
          <a:solidFill>
            <a:schemeClr val="tx2"/>
          </a:solidFill>
          <a:latin typeface="Arial" charset="0"/>
        </a:defRPr>
      </a:lvl9pPr>
    </p:titleStyle>
    <p:bodyStyle>
      <a:lvl1pPr marL="1053917" indent="-1053917" algn="l" defTabSz="2810106" rtl="0" fontAlgn="base">
        <a:spcBef>
          <a:spcPct val="20000"/>
        </a:spcBef>
        <a:spcAft>
          <a:spcPct val="0"/>
        </a:spcAft>
        <a:buChar char="•"/>
        <a:defRPr sz="9892">
          <a:solidFill>
            <a:schemeClr val="tx1"/>
          </a:solidFill>
          <a:latin typeface="+mn-lt"/>
          <a:ea typeface="+mn-ea"/>
          <a:cs typeface="+mn-cs"/>
        </a:defRPr>
      </a:lvl1pPr>
      <a:lvl2pPr marL="2282639" indent="-878095" algn="l" defTabSz="2810106" rtl="0" fontAlgn="base">
        <a:spcBef>
          <a:spcPct val="20000"/>
        </a:spcBef>
        <a:spcAft>
          <a:spcPct val="0"/>
        </a:spcAft>
        <a:buChar char="–"/>
        <a:defRPr sz="8546">
          <a:solidFill>
            <a:schemeClr val="tx1"/>
          </a:solidFill>
          <a:latin typeface="+mn-lt"/>
        </a:defRPr>
      </a:lvl2pPr>
      <a:lvl3pPr marL="3512379" indent="-702273" algn="l" defTabSz="2810106" rtl="0" fontAlgn="base">
        <a:spcBef>
          <a:spcPct val="20000"/>
        </a:spcBef>
        <a:spcAft>
          <a:spcPct val="0"/>
        </a:spcAft>
        <a:buChar char="•"/>
        <a:defRPr sz="7334">
          <a:solidFill>
            <a:schemeClr val="tx1"/>
          </a:solidFill>
          <a:latin typeface="+mn-lt"/>
        </a:defRPr>
      </a:lvl3pPr>
      <a:lvl4pPr marL="4916924" indent="-702273" algn="l" defTabSz="2810106" rtl="0" fontAlgn="base">
        <a:spcBef>
          <a:spcPct val="20000"/>
        </a:spcBef>
        <a:spcAft>
          <a:spcPct val="0"/>
        </a:spcAft>
        <a:buChar char="–"/>
        <a:defRPr sz="6124">
          <a:solidFill>
            <a:schemeClr val="tx1"/>
          </a:solidFill>
          <a:latin typeface="+mn-lt"/>
        </a:defRPr>
      </a:lvl4pPr>
      <a:lvl5pPr marL="6322485" indent="-702273" algn="l" defTabSz="2810106" rtl="0" fontAlgn="base">
        <a:spcBef>
          <a:spcPct val="20000"/>
        </a:spcBef>
        <a:spcAft>
          <a:spcPct val="0"/>
        </a:spcAft>
        <a:buChar char="»"/>
        <a:defRPr sz="6124">
          <a:solidFill>
            <a:schemeClr val="tx1"/>
          </a:solidFill>
          <a:latin typeface="+mn-lt"/>
        </a:defRPr>
      </a:lvl5pPr>
      <a:lvl6pPr marL="6615183" indent="-702273" algn="l" defTabSz="2810106" rtl="0" fontAlgn="base">
        <a:spcBef>
          <a:spcPct val="20000"/>
        </a:spcBef>
        <a:spcAft>
          <a:spcPct val="0"/>
        </a:spcAft>
        <a:buChar char="»"/>
        <a:defRPr sz="6124">
          <a:solidFill>
            <a:schemeClr val="tx1"/>
          </a:solidFill>
          <a:latin typeface="+mn-lt"/>
        </a:defRPr>
      </a:lvl6pPr>
      <a:lvl7pPr marL="6907881" indent="-702273" algn="l" defTabSz="2810106" rtl="0" fontAlgn="base">
        <a:spcBef>
          <a:spcPct val="20000"/>
        </a:spcBef>
        <a:spcAft>
          <a:spcPct val="0"/>
        </a:spcAft>
        <a:buChar char="»"/>
        <a:defRPr sz="6124">
          <a:solidFill>
            <a:schemeClr val="tx1"/>
          </a:solidFill>
          <a:latin typeface="+mn-lt"/>
        </a:defRPr>
      </a:lvl7pPr>
      <a:lvl8pPr marL="7200581" indent="-702273" algn="l" defTabSz="2810106" rtl="0" fontAlgn="base">
        <a:spcBef>
          <a:spcPct val="20000"/>
        </a:spcBef>
        <a:spcAft>
          <a:spcPct val="0"/>
        </a:spcAft>
        <a:buChar char="»"/>
        <a:defRPr sz="6124">
          <a:solidFill>
            <a:schemeClr val="tx1"/>
          </a:solidFill>
          <a:latin typeface="+mn-lt"/>
        </a:defRPr>
      </a:lvl8pPr>
      <a:lvl9pPr marL="7493279" indent="-702273" algn="l" defTabSz="2810106" rtl="0" fontAlgn="base">
        <a:spcBef>
          <a:spcPct val="20000"/>
        </a:spcBef>
        <a:spcAft>
          <a:spcPct val="0"/>
        </a:spcAft>
        <a:buChar char="»"/>
        <a:defRPr sz="6124">
          <a:solidFill>
            <a:schemeClr val="tx1"/>
          </a:solidFill>
          <a:latin typeface="+mn-lt"/>
        </a:defRPr>
      </a:lvl9pPr>
    </p:bodyStyle>
    <p:otherStyle>
      <a:defPPr>
        <a:defRPr lang="en-US"/>
      </a:defPPr>
      <a:lvl1pPr marL="0" algn="l" defTabSz="585397" rtl="0" eaLnBrk="1" latinLnBrk="0" hangingPunct="1">
        <a:defRPr sz="1144" kern="1200">
          <a:solidFill>
            <a:schemeClr val="tx1"/>
          </a:solidFill>
          <a:latin typeface="+mn-lt"/>
          <a:ea typeface="+mn-ea"/>
          <a:cs typeface="+mn-cs"/>
        </a:defRPr>
      </a:lvl1pPr>
      <a:lvl2pPr marL="292698" algn="l" defTabSz="585397" rtl="0" eaLnBrk="1" latinLnBrk="0" hangingPunct="1">
        <a:defRPr sz="1144" kern="1200">
          <a:solidFill>
            <a:schemeClr val="tx1"/>
          </a:solidFill>
          <a:latin typeface="+mn-lt"/>
          <a:ea typeface="+mn-ea"/>
          <a:cs typeface="+mn-cs"/>
        </a:defRPr>
      </a:lvl2pPr>
      <a:lvl3pPr marL="585397" algn="l" defTabSz="585397" rtl="0" eaLnBrk="1" latinLnBrk="0" hangingPunct="1">
        <a:defRPr sz="1144" kern="1200">
          <a:solidFill>
            <a:schemeClr val="tx1"/>
          </a:solidFill>
          <a:latin typeface="+mn-lt"/>
          <a:ea typeface="+mn-ea"/>
          <a:cs typeface="+mn-cs"/>
        </a:defRPr>
      </a:lvl3pPr>
      <a:lvl4pPr marL="878095" algn="l" defTabSz="585397" rtl="0" eaLnBrk="1" latinLnBrk="0" hangingPunct="1">
        <a:defRPr sz="1144" kern="1200">
          <a:solidFill>
            <a:schemeClr val="tx1"/>
          </a:solidFill>
          <a:latin typeface="+mn-lt"/>
          <a:ea typeface="+mn-ea"/>
          <a:cs typeface="+mn-cs"/>
        </a:defRPr>
      </a:lvl4pPr>
      <a:lvl5pPr marL="1170793" algn="l" defTabSz="585397" rtl="0" eaLnBrk="1" latinLnBrk="0" hangingPunct="1">
        <a:defRPr sz="1144" kern="1200">
          <a:solidFill>
            <a:schemeClr val="tx1"/>
          </a:solidFill>
          <a:latin typeface="+mn-lt"/>
          <a:ea typeface="+mn-ea"/>
          <a:cs typeface="+mn-cs"/>
        </a:defRPr>
      </a:lvl5pPr>
      <a:lvl6pPr marL="1463491" algn="l" defTabSz="585397" rtl="0" eaLnBrk="1" latinLnBrk="0" hangingPunct="1">
        <a:defRPr sz="1144" kern="1200">
          <a:solidFill>
            <a:schemeClr val="tx1"/>
          </a:solidFill>
          <a:latin typeface="+mn-lt"/>
          <a:ea typeface="+mn-ea"/>
          <a:cs typeface="+mn-cs"/>
        </a:defRPr>
      </a:lvl6pPr>
      <a:lvl7pPr marL="1756189" algn="l" defTabSz="585397" rtl="0" eaLnBrk="1" latinLnBrk="0" hangingPunct="1">
        <a:defRPr sz="1144" kern="1200">
          <a:solidFill>
            <a:schemeClr val="tx1"/>
          </a:solidFill>
          <a:latin typeface="+mn-lt"/>
          <a:ea typeface="+mn-ea"/>
          <a:cs typeface="+mn-cs"/>
        </a:defRPr>
      </a:lvl7pPr>
      <a:lvl8pPr marL="2048888" algn="l" defTabSz="585397" rtl="0" eaLnBrk="1" latinLnBrk="0" hangingPunct="1">
        <a:defRPr sz="1144" kern="1200">
          <a:solidFill>
            <a:schemeClr val="tx1"/>
          </a:solidFill>
          <a:latin typeface="+mn-lt"/>
          <a:ea typeface="+mn-ea"/>
          <a:cs typeface="+mn-cs"/>
        </a:defRPr>
      </a:lvl8pPr>
      <a:lvl9pPr marL="2341586" algn="l" defTabSz="585397" rtl="0" eaLnBrk="1" latinLnBrk="0" hangingPunct="1">
        <a:defRPr sz="1144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1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7" name="AutoShape 13"/>
          <p:cNvSpPr>
            <a:spLocks noChangeArrowheads="1"/>
          </p:cNvSpPr>
          <p:nvPr/>
        </p:nvSpPr>
        <p:spPr bwMode="auto">
          <a:xfrm>
            <a:off x="574491" y="2487034"/>
            <a:ext cx="20685307" cy="3867049"/>
          </a:xfrm>
          <a:prstGeom prst="roundRect">
            <a:avLst>
              <a:gd name="adj" fmla="val 10870"/>
            </a:avLst>
          </a:prstGeom>
          <a:noFill/>
          <a:ln w="9525">
            <a:solidFill>
              <a:schemeClr val="tx1"/>
            </a:solidFill>
            <a:round/>
            <a:headEnd/>
            <a:tailEnd/>
          </a:ln>
          <a:effectLst/>
          <a:scene3d>
            <a:camera prst="orthographicFront"/>
            <a:lightRig rig="threePt" dir="t"/>
          </a:scene3d>
          <a:sp3d>
            <a:bevelB prst="relaxedInset"/>
          </a:sp3d>
        </p:spPr>
        <p:txBody>
          <a:bodyPr wrap="none" anchor="ctr"/>
          <a:lstStyle/>
          <a:p>
            <a:pPr defTabSz="2953654"/>
            <a:endParaRPr lang="en-US" sz="5708" dirty="0">
              <a:solidFill>
                <a:schemeClr val="bg1"/>
              </a:solidFill>
            </a:endParaRPr>
          </a:p>
        </p:txBody>
      </p:sp>
      <p:sp>
        <p:nvSpPr>
          <p:cNvPr id="28" name="Text Box 14"/>
          <p:cNvSpPr txBox="1">
            <a:spLocks noChangeArrowheads="1"/>
          </p:cNvSpPr>
          <p:nvPr/>
        </p:nvSpPr>
        <p:spPr bwMode="auto">
          <a:xfrm>
            <a:off x="574491" y="2500513"/>
            <a:ext cx="20623004" cy="2718758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wrap="square">
            <a:spAutoFit/>
          </a:bodyPr>
          <a:lstStyle/>
          <a:p>
            <a:pPr defTabSz="2953654">
              <a:spcBef>
                <a:spcPct val="50000"/>
              </a:spcBef>
            </a:pPr>
            <a:r>
              <a:rPr lang="ko-KR" altLang="en-US" sz="6000" b="1" dirty="0"/>
              <a:t>제목 </a:t>
            </a:r>
            <a:r>
              <a:rPr lang="en-US" altLang="ko-KR" sz="6000" b="1" dirty="0"/>
              <a:t>(ppt</a:t>
            </a:r>
            <a:r>
              <a:rPr lang="ko-KR" altLang="en-US" sz="6000" b="1" dirty="0"/>
              <a:t>크기는 고정이나 양식은 자유입니다</a:t>
            </a:r>
            <a:r>
              <a:rPr lang="en-US" altLang="ko-KR" sz="6000" b="1" dirty="0"/>
              <a:t>)</a:t>
            </a:r>
            <a:endParaRPr lang="en-US" sz="2000" b="1" dirty="0"/>
          </a:p>
          <a:p>
            <a:pPr defTabSz="2953654"/>
            <a:r>
              <a:rPr lang="en-US" altLang="ko-KR" sz="2000" i="1" dirty="0">
                <a:latin typeface="HY견명조" panose="02030600000101010101" pitchFamily="18" charset="-127"/>
                <a:ea typeface="HY견명조" panose="02030600000101010101" pitchFamily="18" charset="-127"/>
              </a:rPr>
              <a:t>Min-Ho Park</a:t>
            </a:r>
            <a:r>
              <a:rPr lang="en-US" altLang="ko-KR" sz="2000" i="1" baseline="30000" dirty="0">
                <a:latin typeface="HY견명조" panose="02030600000101010101" pitchFamily="18" charset="-127"/>
                <a:ea typeface="HY견명조" panose="02030600000101010101" pitchFamily="18" charset="-127"/>
              </a:rPr>
              <a:t>*</a:t>
            </a:r>
            <a:r>
              <a:rPr lang="en-US" altLang="ko-KR" sz="2000" i="1" dirty="0">
                <a:latin typeface="HY견명조" panose="02030600000101010101" pitchFamily="18" charset="-127"/>
                <a:ea typeface="HY견명조" panose="02030600000101010101" pitchFamily="18" charset="-127"/>
              </a:rPr>
              <a:t>, and Jae-Woo Park</a:t>
            </a:r>
            <a:r>
              <a:rPr lang="en-US" altLang="ko-KR" sz="2000" i="1" baseline="30000" dirty="0">
                <a:latin typeface="HY견명조" panose="02030600000101010101" pitchFamily="18" charset="-127"/>
                <a:ea typeface="HY견명조" panose="02030600000101010101" pitchFamily="18" charset="-127"/>
              </a:rPr>
              <a:t>*</a:t>
            </a:r>
          </a:p>
          <a:p>
            <a:pPr defTabSz="2953654"/>
            <a:endParaRPr lang="en-US" sz="1200" b="1" i="1" dirty="0"/>
          </a:p>
          <a:p>
            <a:pPr defTabSz="2953654"/>
            <a:r>
              <a:rPr lang="en-US" altLang="ko-KR" sz="2000" i="1" baseline="30000" dirty="0">
                <a:latin typeface="HY견명조" panose="02030600000101010101" pitchFamily="18" charset="-127"/>
                <a:ea typeface="HY견명조" panose="02030600000101010101" pitchFamily="18" charset="-127"/>
              </a:rPr>
              <a:t>1</a:t>
            </a:r>
            <a:r>
              <a:rPr lang="en-US" altLang="ko-KR" sz="2000" i="1" dirty="0">
                <a:latin typeface="HY견명조" panose="02030600000101010101" pitchFamily="18" charset="-127"/>
                <a:ea typeface="HY견명조" panose="02030600000101010101" pitchFamily="18" charset="-127"/>
              </a:rPr>
              <a:t>Department of Civil and Environmental Engineering, </a:t>
            </a:r>
            <a:r>
              <a:rPr lang="en-US" altLang="ko-KR" sz="2000" i="1" dirty="0" err="1">
                <a:latin typeface="HY견명조" panose="02030600000101010101" pitchFamily="18" charset="-127"/>
                <a:ea typeface="HY견명조" panose="02030600000101010101" pitchFamily="18" charset="-127"/>
              </a:rPr>
              <a:t>Hanyang</a:t>
            </a:r>
            <a:r>
              <a:rPr lang="en-US" altLang="ko-KR" sz="2000" i="1" dirty="0">
                <a:latin typeface="HY견명조" panose="02030600000101010101" pitchFamily="18" charset="-127"/>
                <a:ea typeface="HY견명조" panose="02030600000101010101" pitchFamily="18" charset="-127"/>
              </a:rPr>
              <a:t> University, </a:t>
            </a:r>
            <a:r>
              <a:rPr lang="en-US" altLang="ko-KR" sz="2000" i="1" dirty="0" err="1">
                <a:latin typeface="HY견명조" panose="02030600000101010101" pitchFamily="18" charset="-127"/>
                <a:ea typeface="HY견명조" panose="02030600000101010101" pitchFamily="18" charset="-127"/>
              </a:rPr>
              <a:t>Seongdong-gu</a:t>
            </a:r>
            <a:r>
              <a:rPr lang="en-US" altLang="ko-KR" sz="2000" i="1" dirty="0">
                <a:latin typeface="HY견명조" panose="02030600000101010101" pitchFamily="18" charset="-127"/>
                <a:ea typeface="HY견명조" panose="02030600000101010101" pitchFamily="18" charset="-127"/>
              </a:rPr>
              <a:t>, Seoul 04763, South Korea</a:t>
            </a:r>
          </a:p>
          <a:p>
            <a:pPr defTabSz="2953654"/>
            <a:endParaRPr lang="en-US" altLang="ko-KR" sz="1200" i="1" dirty="0">
              <a:latin typeface="HY견명조" panose="02030600000101010101" pitchFamily="18" charset="-127"/>
              <a:ea typeface="HY견명조" panose="02030600000101010101" pitchFamily="18" charset="-127"/>
            </a:endParaRPr>
          </a:p>
          <a:p>
            <a:pPr defTabSz="2953654"/>
            <a:r>
              <a:rPr lang="en-US" altLang="ko-KR" sz="2000" i="1" dirty="0">
                <a:latin typeface="HY견명조" panose="02030600000101010101" pitchFamily="18" charset="-127"/>
                <a:ea typeface="HY견명조" panose="02030600000101010101" pitchFamily="18" charset="-127"/>
              </a:rPr>
              <a:t>Fax: +82-(2)-2220-4322 E-mail address: jaewoopark@hanyang.ac.kr</a:t>
            </a:r>
            <a:endParaRPr lang="ko-KR" altLang="ko-KR" sz="2000" i="1" dirty="0">
              <a:latin typeface="HY견명조" panose="02030600000101010101" pitchFamily="18" charset="-127"/>
              <a:ea typeface="HY견명조" panose="02030600000101010101" pitchFamily="18" charset="-127"/>
            </a:endParaRPr>
          </a:p>
          <a:p>
            <a:pPr defTabSz="2953654"/>
            <a:endParaRPr lang="en-US" sz="2667" i="1" dirty="0">
              <a:latin typeface="HY견명조" panose="02030600000101010101" pitchFamily="18" charset="-127"/>
              <a:ea typeface="HY견명조" panose="02030600000101010101" pitchFamily="18" charset="-127"/>
            </a:endParaRPr>
          </a:p>
        </p:txBody>
      </p:sp>
      <p:sp>
        <p:nvSpPr>
          <p:cNvPr id="2" name="TextBox 1">
            <a:extLst>
              <a:ext uri="{FF2B5EF4-FFF2-40B4-BE49-F238E27FC236}">
                <a16:creationId xmlns:a16="http://schemas.microsoft.com/office/drawing/2014/main" id="{B9FEB790-1FA4-477E-8C38-AB01753B6C8E}"/>
              </a:ext>
            </a:extLst>
          </p:cNvPr>
          <p:cNvSpPr txBox="1"/>
          <p:nvPr/>
        </p:nvSpPr>
        <p:spPr>
          <a:xfrm>
            <a:off x="275689" y="63648"/>
            <a:ext cx="5880100" cy="83099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altLang="ko-KR" sz="4800" b="1" i="1" dirty="0">
                <a:solidFill>
                  <a:schemeClr val="accent3"/>
                </a:solidFill>
              </a:rPr>
              <a:t>NANO KOREA 2020</a:t>
            </a:r>
            <a:endParaRPr lang="ko-KR" altLang="en-US" sz="4039" b="1" i="1" dirty="0">
              <a:solidFill>
                <a:schemeClr val="accent3"/>
              </a:solidFill>
            </a:endParaRPr>
          </a:p>
        </p:txBody>
      </p:sp>
      <p:sp>
        <p:nvSpPr>
          <p:cNvPr id="42" name="TextBox 41">
            <a:extLst>
              <a:ext uri="{FF2B5EF4-FFF2-40B4-BE49-F238E27FC236}">
                <a16:creationId xmlns:a16="http://schemas.microsoft.com/office/drawing/2014/main" id="{733693A0-9808-40F0-933C-47E13CF2311C}"/>
              </a:ext>
            </a:extLst>
          </p:cNvPr>
          <p:cNvSpPr txBox="1"/>
          <p:nvPr/>
        </p:nvSpPr>
        <p:spPr>
          <a:xfrm>
            <a:off x="574491" y="971550"/>
            <a:ext cx="19364509" cy="132343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571500" indent="-571500" algn="just">
              <a:buFont typeface="Arial" panose="020B0604020202020204" pitchFamily="34" charset="0"/>
              <a:buChar char="•"/>
            </a:pPr>
            <a:r>
              <a:rPr lang="en-US" altLang="ko-KR" sz="4000" b="1" dirty="0">
                <a:solidFill>
                  <a:srgbClr val="FF0000"/>
                </a:solidFill>
              </a:rPr>
              <a:t>‘</a:t>
            </a:r>
            <a:r>
              <a:rPr lang="ko-KR" altLang="en-US" sz="4000" b="1" dirty="0">
                <a:solidFill>
                  <a:srgbClr val="FF0000"/>
                </a:solidFill>
              </a:rPr>
              <a:t>저작권법</a:t>
            </a:r>
            <a:r>
              <a:rPr lang="en-US" altLang="ko-KR" sz="4000" b="1" dirty="0">
                <a:solidFill>
                  <a:srgbClr val="FF0000"/>
                </a:solidFill>
              </a:rPr>
              <a:t>’</a:t>
            </a:r>
            <a:r>
              <a:rPr lang="ko-KR" altLang="en-US" sz="4000" b="1" dirty="0">
                <a:solidFill>
                  <a:srgbClr val="FF0000"/>
                </a:solidFill>
              </a:rPr>
              <a:t>에 따라 저자 내용의 일부 또는 전부를 복제 및 사전 동의 없이 유포하는 행위는 엄격히 금지합니다</a:t>
            </a:r>
            <a:r>
              <a:rPr lang="en-US" altLang="ko-KR" sz="4000" b="1" dirty="0">
                <a:solidFill>
                  <a:srgbClr val="FF0000"/>
                </a:solidFill>
              </a:rPr>
              <a:t>. (</a:t>
            </a:r>
            <a:r>
              <a:rPr lang="ko-KR" altLang="en-US" sz="4000" b="1" dirty="0">
                <a:solidFill>
                  <a:srgbClr val="FF0000"/>
                </a:solidFill>
              </a:rPr>
              <a:t>빨간 내용은 지우지 말되 </a:t>
            </a:r>
            <a:r>
              <a:rPr lang="ko-KR" altLang="en-US" sz="4000" b="1" dirty="0" err="1">
                <a:solidFill>
                  <a:srgbClr val="FF0000"/>
                </a:solidFill>
              </a:rPr>
              <a:t>괄호된</a:t>
            </a:r>
            <a:r>
              <a:rPr lang="ko-KR" altLang="en-US" sz="4000" b="1" dirty="0">
                <a:solidFill>
                  <a:srgbClr val="FF0000"/>
                </a:solidFill>
              </a:rPr>
              <a:t> 내용은 지울 것</a:t>
            </a:r>
            <a:r>
              <a:rPr lang="en-US" altLang="ko-KR" sz="4000" b="1" dirty="0">
                <a:solidFill>
                  <a:srgbClr val="FF0000"/>
                </a:solidFill>
              </a:rPr>
              <a:t>)</a:t>
            </a:r>
            <a:endParaRPr lang="ko-KR" altLang="en-US" sz="4000" b="1" dirty="0">
              <a:solidFill>
                <a:srgbClr val="FF0000"/>
              </a:solidFill>
            </a:endParaRPr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name="Default Design">
  <a:themeElements>
    <a:clrScheme name="Custom 16">
      <a:dk1>
        <a:srgbClr val="000000"/>
      </a:dk1>
      <a:lt1>
        <a:srgbClr val="FFFFFF"/>
      </a:lt1>
      <a:dk2>
        <a:srgbClr val="000000"/>
      </a:dk2>
      <a:lt2>
        <a:srgbClr val="808080"/>
      </a:lt2>
      <a:accent1>
        <a:srgbClr val="BBE0E3"/>
      </a:accent1>
      <a:accent2>
        <a:srgbClr val="333399"/>
      </a:accent2>
      <a:accent3>
        <a:srgbClr val="FFFFFF"/>
      </a:accent3>
      <a:accent4>
        <a:srgbClr val="000000"/>
      </a:accent4>
      <a:accent5>
        <a:srgbClr val="DAEDEF"/>
      </a:accent5>
      <a:accent6>
        <a:srgbClr val="2D2D8A"/>
      </a:accent6>
      <a:hlink>
        <a:srgbClr val="003064"/>
      </a:hlink>
      <a:folHlink>
        <a:srgbClr val="99CC00"/>
      </a:folHlink>
    </a:clrScheme>
    <a:fontScheme name="Default Design">
      <a:majorFont>
        <a:latin typeface="Arial"/>
        <a:ea typeface=""/>
        <a:cs typeface=""/>
      </a:majorFont>
      <a:minorFont>
        <a:latin typeface="Arial"/>
        <a:ea typeface=""/>
        <a:cs typeface="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 bwMode="auto">
        <a:xfrm>
          <a:off x="0" y="0"/>
          <a:ext cx="1" cy="1"/>
        </a:xfrm>
        <a:custGeom>
          <a:avLst/>
          <a:gdLst/>
          <a:ahLst/>
          <a:cxnLst/>
          <a:rect l="0" t="0" r="0" b="0"/>
          <a:pathLst/>
        </a:custGeom>
        <a:solidFill>
          <a:schemeClr val="bg1"/>
        </a:solidFill>
        <a:ln w="9525" cap="flat" cmpd="sng" algn="ctr">
          <a:solidFill>
            <a:schemeClr val="tx1"/>
          </a:solidFill>
          <a:prstDash val="solid"/>
          <a:round/>
          <a:headEnd type="none" w="med" len="med"/>
          <a:tailEnd type="none" w="med" len="med"/>
        </a:ln>
        <a:effectLst/>
      </a:spPr>
      <a:bodyPr vert="horz" wrap="none" lIns="91440" tIns="45720" rIns="91440" bIns="45720" numCol="1" anchor="ctr" anchorCtr="0" compatLnSpc="1">
        <a:prstTxWarp prst="textNoShape">
          <a:avLst/>
        </a:prstTxWarp>
      </a:bodyPr>
      <a:lstStyle>
        <a:defPPr marL="0" marR="0" indent="0" algn="ctr" defTabSz="4389438" rtl="0" eaLnBrk="1" fontAlgn="base" latinLnBrk="0" hangingPunct="1">
          <a:lnSpc>
            <a:spcPct val="100000"/>
          </a:lnSpc>
          <a:spcBef>
            <a:spcPct val="0"/>
          </a:spcBef>
          <a:spcAft>
            <a:spcPct val="0"/>
          </a:spcAft>
          <a:buClrTx/>
          <a:buSzTx/>
          <a:buFontTx/>
          <a:buNone/>
          <a:tabLst/>
          <a:defRPr kumimoji="0" lang="en-US" sz="8600" b="0" i="0" u="none" strike="noStrike" cap="none" normalizeH="0" baseline="0" smtClean="0">
            <a:ln>
              <a:noFill/>
            </a:ln>
            <a:solidFill>
              <a:schemeClr val="tx1"/>
            </a:solidFill>
            <a:effectLst/>
            <a:latin typeface="Arial" charset="0"/>
          </a:defRPr>
        </a:defPPr>
      </a:lstStyle>
    </a:spDef>
    <a:lnDef>
      <a:spPr bwMode="auto">
        <a:xfrm>
          <a:off x="0" y="0"/>
          <a:ext cx="1" cy="1"/>
        </a:xfrm>
        <a:custGeom>
          <a:avLst/>
          <a:gdLst/>
          <a:ahLst/>
          <a:cxnLst/>
          <a:rect l="0" t="0" r="0" b="0"/>
          <a:pathLst/>
        </a:custGeom>
        <a:solidFill>
          <a:schemeClr val="bg1"/>
        </a:solidFill>
        <a:ln w="9525" cap="flat" cmpd="sng" algn="ctr">
          <a:solidFill>
            <a:schemeClr val="tx1"/>
          </a:solidFill>
          <a:prstDash val="solid"/>
          <a:round/>
          <a:headEnd type="none" w="med" len="med"/>
          <a:tailEnd type="none" w="med" len="med"/>
        </a:ln>
        <a:effectLst/>
      </a:spPr>
      <a:bodyPr vert="horz" wrap="none" lIns="91440" tIns="45720" rIns="91440" bIns="45720" numCol="1" anchor="ctr" anchorCtr="0" compatLnSpc="1">
        <a:prstTxWarp prst="textNoShape">
          <a:avLst/>
        </a:prstTxWarp>
      </a:bodyPr>
      <a:lstStyle>
        <a:defPPr marL="0" marR="0" indent="0" algn="ctr" defTabSz="4389438" rtl="0" eaLnBrk="1" fontAlgn="base" latinLnBrk="0" hangingPunct="1">
          <a:lnSpc>
            <a:spcPct val="100000"/>
          </a:lnSpc>
          <a:spcBef>
            <a:spcPct val="0"/>
          </a:spcBef>
          <a:spcAft>
            <a:spcPct val="0"/>
          </a:spcAft>
          <a:buClrTx/>
          <a:buSzTx/>
          <a:buFontTx/>
          <a:buNone/>
          <a:tabLst/>
          <a:defRPr kumimoji="0" lang="en-US" sz="8600" b="0" i="0" u="none" strike="noStrike" cap="none" normalizeH="0" baseline="0" smtClean="0">
            <a:ln>
              <a:noFill/>
            </a:ln>
            <a:solidFill>
              <a:schemeClr val="tx1"/>
            </a:solidFill>
            <a:effectLst/>
            <a:latin typeface="Arial" charset="0"/>
          </a:defRPr>
        </a:defPPr>
      </a:lstStyle>
    </a:lnDef>
  </a:objectDefaults>
  <a:extraClrSchemeLst>
    <a:extraClrScheme>
      <a:clrScheme name="Default Design 1">
        <a:dk1>
          <a:srgbClr val="000000"/>
        </a:dk1>
        <a:lt1>
          <a:srgbClr val="FFFFFF"/>
        </a:lt1>
        <a:dk2>
          <a:srgbClr val="000000"/>
        </a:dk2>
        <a:lt2>
          <a:srgbClr val="808080"/>
        </a:lt2>
        <a:accent1>
          <a:srgbClr val="BBE0E3"/>
        </a:accent1>
        <a:accent2>
          <a:srgbClr val="333399"/>
        </a:accent2>
        <a:accent3>
          <a:srgbClr val="FFFFFF"/>
        </a:accent3>
        <a:accent4>
          <a:srgbClr val="000000"/>
        </a:accent4>
        <a:accent5>
          <a:srgbClr val="DAEDEF"/>
        </a:accent5>
        <a:accent6>
          <a:srgbClr val="2D2D8A"/>
        </a:accent6>
        <a:hlink>
          <a:srgbClr val="009999"/>
        </a:hlink>
        <a:folHlink>
          <a:srgbClr val="99CC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Default Design 2">
        <a:dk1>
          <a:srgbClr val="000000"/>
        </a:dk1>
        <a:lt1>
          <a:srgbClr val="FFFFFF"/>
        </a:lt1>
        <a:dk2>
          <a:srgbClr val="000000"/>
        </a:dk2>
        <a:lt2>
          <a:srgbClr val="969696"/>
        </a:lt2>
        <a:accent1>
          <a:srgbClr val="FBDF53"/>
        </a:accent1>
        <a:accent2>
          <a:srgbClr val="FF9966"/>
        </a:accent2>
        <a:accent3>
          <a:srgbClr val="FFFFFF"/>
        </a:accent3>
        <a:accent4>
          <a:srgbClr val="000000"/>
        </a:accent4>
        <a:accent5>
          <a:srgbClr val="FDECB3"/>
        </a:accent5>
        <a:accent6>
          <a:srgbClr val="E78A5C"/>
        </a:accent6>
        <a:hlink>
          <a:srgbClr val="CC3300"/>
        </a:hlink>
        <a:folHlink>
          <a:srgbClr val="9966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Default Design 3">
        <a:dk1>
          <a:srgbClr val="000000"/>
        </a:dk1>
        <a:lt1>
          <a:srgbClr val="FFFFFF"/>
        </a:lt1>
        <a:dk2>
          <a:srgbClr val="000000"/>
        </a:dk2>
        <a:lt2>
          <a:srgbClr val="808080"/>
        </a:lt2>
        <a:accent1>
          <a:srgbClr val="99CCFF"/>
        </a:accent1>
        <a:accent2>
          <a:srgbClr val="CCCCFF"/>
        </a:accent2>
        <a:accent3>
          <a:srgbClr val="FFFFFF"/>
        </a:accent3>
        <a:accent4>
          <a:srgbClr val="000000"/>
        </a:accent4>
        <a:accent5>
          <a:srgbClr val="CAE2FF"/>
        </a:accent5>
        <a:accent6>
          <a:srgbClr val="B9B9E7"/>
        </a:accent6>
        <a:hlink>
          <a:srgbClr val="3333CC"/>
        </a:hlink>
        <a:folHlink>
          <a:srgbClr val="AF67FF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Default Design 4">
        <a:dk1>
          <a:srgbClr val="000000"/>
        </a:dk1>
        <a:lt1>
          <a:srgbClr val="DEF6F1"/>
        </a:lt1>
        <a:dk2>
          <a:srgbClr val="000000"/>
        </a:dk2>
        <a:lt2>
          <a:srgbClr val="969696"/>
        </a:lt2>
        <a:accent1>
          <a:srgbClr val="FFFFFF"/>
        </a:accent1>
        <a:accent2>
          <a:srgbClr val="8DC6FF"/>
        </a:accent2>
        <a:accent3>
          <a:srgbClr val="ECFAF7"/>
        </a:accent3>
        <a:accent4>
          <a:srgbClr val="000000"/>
        </a:accent4>
        <a:accent5>
          <a:srgbClr val="FFFFFF"/>
        </a:accent5>
        <a:accent6>
          <a:srgbClr val="7FB3E7"/>
        </a:accent6>
        <a:hlink>
          <a:srgbClr val="0066CC"/>
        </a:hlink>
        <a:folHlink>
          <a:srgbClr val="00A8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Default Design 5">
        <a:dk1>
          <a:srgbClr val="000000"/>
        </a:dk1>
        <a:lt1>
          <a:srgbClr val="FFFFD9"/>
        </a:lt1>
        <a:dk2>
          <a:srgbClr val="000000"/>
        </a:dk2>
        <a:lt2>
          <a:srgbClr val="777777"/>
        </a:lt2>
        <a:accent1>
          <a:srgbClr val="FFFFF7"/>
        </a:accent1>
        <a:accent2>
          <a:srgbClr val="33CCCC"/>
        </a:accent2>
        <a:accent3>
          <a:srgbClr val="FFFFE9"/>
        </a:accent3>
        <a:accent4>
          <a:srgbClr val="000000"/>
        </a:accent4>
        <a:accent5>
          <a:srgbClr val="FFFFFA"/>
        </a:accent5>
        <a:accent6>
          <a:srgbClr val="2DB9B9"/>
        </a:accent6>
        <a:hlink>
          <a:srgbClr val="FF5050"/>
        </a:hlink>
        <a:folHlink>
          <a:srgbClr val="FF99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Default Design 6">
        <a:dk1>
          <a:srgbClr val="005A58"/>
        </a:dk1>
        <a:lt1>
          <a:srgbClr val="FFFFFF"/>
        </a:lt1>
        <a:dk2>
          <a:srgbClr val="008080"/>
        </a:dk2>
        <a:lt2>
          <a:srgbClr val="FFFF99"/>
        </a:lt2>
        <a:accent1>
          <a:srgbClr val="006462"/>
        </a:accent1>
        <a:accent2>
          <a:srgbClr val="6D6FC7"/>
        </a:accent2>
        <a:accent3>
          <a:srgbClr val="AAC0C0"/>
        </a:accent3>
        <a:accent4>
          <a:srgbClr val="DADADA"/>
        </a:accent4>
        <a:accent5>
          <a:srgbClr val="AAB8B7"/>
        </a:accent5>
        <a:accent6>
          <a:srgbClr val="6264B4"/>
        </a:accent6>
        <a:hlink>
          <a:srgbClr val="00FFFF"/>
        </a:hlink>
        <a:folHlink>
          <a:srgbClr val="00FF00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Default Design 7">
        <a:dk1>
          <a:srgbClr val="5C1F00"/>
        </a:dk1>
        <a:lt1>
          <a:srgbClr val="FFFFFF"/>
        </a:lt1>
        <a:dk2>
          <a:srgbClr val="800000"/>
        </a:dk2>
        <a:lt2>
          <a:srgbClr val="DFD293"/>
        </a:lt2>
        <a:accent1>
          <a:srgbClr val="CC3300"/>
        </a:accent1>
        <a:accent2>
          <a:srgbClr val="BE7960"/>
        </a:accent2>
        <a:accent3>
          <a:srgbClr val="C0AAAA"/>
        </a:accent3>
        <a:accent4>
          <a:srgbClr val="DADADA"/>
        </a:accent4>
        <a:accent5>
          <a:srgbClr val="E2ADAA"/>
        </a:accent5>
        <a:accent6>
          <a:srgbClr val="AC6D56"/>
        </a:accent6>
        <a:hlink>
          <a:srgbClr val="FFFF99"/>
        </a:hlink>
        <a:folHlink>
          <a:srgbClr val="D3A219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Default Design 8">
        <a:dk1>
          <a:srgbClr val="003366"/>
        </a:dk1>
        <a:lt1>
          <a:srgbClr val="FFFFFF"/>
        </a:lt1>
        <a:dk2>
          <a:srgbClr val="000099"/>
        </a:dk2>
        <a:lt2>
          <a:srgbClr val="CCFFFF"/>
        </a:lt2>
        <a:accent1>
          <a:srgbClr val="3366CC"/>
        </a:accent1>
        <a:accent2>
          <a:srgbClr val="00B000"/>
        </a:accent2>
        <a:accent3>
          <a:srgbClr val="AAAACA"/>
        </a:accent3>
        <a:accent4>
          <a:srgbClr val="DADADA"/>
        </a:accent4>
        <a:accent5>
          <a:srgbClr val="ADB8E2"/>
        </a:accent5>
        <a:accent6>
          <a:srgbClr val="009F00"/>
        </a:accent6>
        <a:hlink>
          <a:srgbClr val="66CCFF"/>
        </a:hlink>
        <a:folHlink>
          <a:srgbClr val="FFE701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Default Design 9">
        <a:dk1>
          <a:srgbClr val="336699"/>
        </a:dk1>
        <a:lt1>
          <a:srgbClr val="FFFFFF"/>
        </a:lt1>
        <a:dk2>
          <a:srgbClr val="000000"/>
        </a:dk2>
        <a:lt2>
          <a:srgbClr val="E3EBF1"/>
        </a:lt2>
        <a:accent1>
          <a:srgbClr val="003399"/>
        </a:accent1>
        <a:accent2>
          <a:srgbClr val="468A4B"/>
        </a:accent2>
        <a:accent3>
          <a:srgbClr val="AAAAAA"/>
        </a:accent3>
        <a:accent4>
          <a:srgbClr val="DADADA"/>
        </a:accent4>
        <a:accent5>
          <a:srgbClr val="AAADCA"/>
        </a:accent5>
        <a:accent6>
          <a:srgbClr val="3F7D43"/>
        </a:accent6>
        <a:hlink>
          <a:srgbClr val="66CCFF"/>
        </a:hlink>
        <a:folHlink>
          <a:srgbClr val="F0E500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Default Design 10">
        <a:dk1>
          <a:srgbClr val="777777"/>
        </a:dk1>
        <a:lt1>
          <a:srgbClr val="FFFFFF"/>
        </a:lt1>
        <a:dk2>
          <a:srgbClr val="686B5D"/>
        </a:dk2>
        <a:lt2>
          <a:srgbClr val="D1D1CB"/>
        </a:lt2>
        <a:accent1>
          <a:srgbClr val="909082"/>
        </a:accent1>
        <a:accent2>
          <a:srgbClr val="809EA8"/>
        </a:accent2>
        <a:accent3>
          <a:srgbClr val="B9BAB6"/>
        </a:accent3>
        <a:accent4>
          <a:srgbClr val="DADADA"/>
        </a:accent4>
        <a:accent5>
          <a:srgbClr val="C6C6C1"/>
        </a:accent5>
        <a:accent6>
          <a:srgbClr val="738F98"/>
        </a:accent6>
        <a:hlink>
          <a:srgbClr val="FFCC66"/>
        </a:hlink>
        <a:folHlink>
          <a:srgbClr val="E9DCB9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Default Design 11">
        <a:dk1>
          <a:srgbClr val="3E3E5C"/>
        </a:dk1>
        <a:lt1>
          <a:srgbClr val="FFFFFF"/>
        </a:lt1>
        <a:dk2>
          <a:srgbClr val="666699"/>
        </a:dk2>
        <a:lt2>
          <a:srgbClr val="FFFFFF"/>
        </a:lt2>
        <a:accent1>
          <a:srgbClr val="60597B"/>
        </a:accent1>
        <a:accent2>
          <a:srgbClr val="6666FF"/>
        </a:accent2>
        <a:accent3>
          <a:srgbClr val="B8B8CA"/>
        </a:accent3>
        <a:accent4>
          <a:srgbClr val="DADADA"/>
        </a:accent4>
        <a:accent5>
          <a:srgbClr val="B6B5BF"/>
        </a:accent5>
        <a:accent6>
          <a:srgbClr val="5C5CE7"/>
        </a:accent6>
        <a:hlink>
          <a:srgbClr val="99CCFF"/>
        </a:hlink>
        <a:folHlink>
          <a:srgbClr val="FFFF99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Default Design 12">
        <a:dk1>
          <a:srgbClr val="2D2015"/>
        </a:dk1>
        <a:lt1>
          <a:srgbClr val="FFFFFF"/>
        </a:lt1>
        <a:dk2>
          <a:srgbClr val="523E26"/>
        </a:dk2>
        <a:lt2>
          <a:srgbClr val="DFC08D"/>
        </a:lt2>
        <a:accent1>
          <a:srgbClr val="8C7B70"/>
        </a:accent1>
        <a:accent2>
          <a:srgbClr val="8F5F2F"/>
        </a:accent2>
        <a:accent3>
          <a:srgbClr val="B3AFAC"/>
        </a:accent3>
        <a:accent4>
          <a:srgbClr val="DADADA"/>
        </a:accent4>
        <a:accent5>
          <a:srgbClr val="C5BFBB"/>
        </a:accent5>
        <a:accent6>
          <a:srgbClr val="81552A"/>
        </a:accent6>
        <a:hlink>
          <a:srgbClr val="CCB400"/>
        </a:hlink>
        <a:folHlink>
          <a:srgbClr val="8C9EA0"/>
        </a:folHlink>
      </a:clrScheme>
      <a:clrMap bg1="dk2" tx1="lt1" bg2="dk1" tx2="lt2" accent1="accent1" accent2="accent2" accent3="accent3" accent4="accent4" accent5="accent5" accent6="accent6" hlink="hlink" folHlink="folHlink"/>
    </a:extraClrScheme>
  </a:extraClrSchemeLst>
</a:theme>
</file>

<file path=ppt/theme/theme2.xml><?xml version="1.0" encoding="utf-8"?>
<a:theme xmlns:a="http://schemas.openxmlformats.org/drawingml/2006/main" name="Office Theme">
  <a:themeElements>
    <a:clrScheme name="">
      <a:dk1>
        <a:srgbClr val="000000"/>
      </a:dk1>
      <a:lt1>
        <a:srgbClr val="FFFFFF"/>
      </a:lt1>
      <a:dk2>
        <a:srgbClr val="000000"/>
      </a:dk2>
      <a:lt2>
        <a:srgbClr val="808080"/>
      </a:lt2>
      <a:accent1>
        <a:srgbClr val="BBE0E3"/>
      </a:accent1>
      <a:accent2>
        <a:srgbClr val="333399"/>
      </a:accent2>
      <a:accent3>
        <a:srgbClr val="FFFFFF"/>
      </a:accent3>
      <a:accent4>
        <a:srgbClr val="000000"/>
      </a:accent4>
      <a:accent5>
        <a:srgbClr val="DAEDEF"/>
      </a:accent5>
      <a:accent6>
        <a:srgbClr val="2D2D8A"/>
      </a:accent6>
      <a:hlink>
        <a:srgbClr val="009999"/>
      </a:hlink>
      <a:folHlink>
        <a:srgbClr val="99CC0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otalTime>1959</TotalTime>
  <Words>84</Words>
  <Application>Microsoft Office PowerPoint</Application>
  <PresentationFormat>사용자 지정</PresentationFormat>
  <Paragraphs>9</Paragraphs>
  <Slides>1</Slides>
  <Notes>1</Notes>
  <HiddenSlides>0</HiddenSlides>
  <MMClips>0</MMClips>
  <ScaleCrop>false</ScaleCrop>
  <HeadingPairs>
    <vt:vector size="6" baseType="variant">
      <vt:variant>
        <vt:lpstr>사용한 글꼴</vt:lpstr>
      </vt:variant>
      <vt:variant>
        <vt:i4>2</vt:i4>
      </vt:variant>
      <vt:variant>
        <vt:lpstr>테마</vt:lpstr>
      </vt:variant>
      <vt:variant>
        <vt:i4>1</vt:i4>
      </vt:variant>
      <vt:variant>
        <vt:lpstr>슬라이드 제목</vt:lpstr>
      </vt:variant>
      <vt:variant>
        <vt:i4>1</vt:i4>
      </vt:variant>
    </vt:vector>
  </HeadingPairs>
  <TitlesOfParts>
    <vt:vector size="4" baseType="lpstr">
      <vt:lpstr>HY견명조</vt:lpstr>
      <vt:lpstr>Arial</vt:lpstr>
      <vt:lpstr>Default Design</vt:lpstr>
      <vt:lpstr>PowerPoint 프레젠테이션</vt:lpstr>
    </vt:vector>
  </TitlesOfParts>
  <Company>MegaPrint Inc.</Company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A0 Vertical Poster</dc:title>
  <dc:creator>Ethan Shulda;www.postersession.com</dc:creator>
  <cp:keywords>www.postersession.com</cp:keywords>
  <dc:description>©MegaPrint Inc. 2009-2015</dc:description>
  <cp:lastModifiedBy>user</cp:lastModifiedBy>
  <cp:revision>133</cp:revision>
  <dcterms:created xsi:type="dcterms:W3CDTF">2008-12-04T00:20:37Z</dcterms:created>
  <dcterms:modified xsi:type="dcterms:W3CDTF">2024-07-30T02:03:43Z</dcterms:modified>
  <cp:category>Research Poster</cp:category>
</cp:coreProperties>
</file>